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56" r:id="rId3"/>
    <p:sldId id="257" r:id="rId4"/>
    <p:sldId id="258" r:id="rId5"/>
    <p:sldId id="262" r:id="rId6"/>
    <p:sldId id="261" r:id="rId7"/>
    <p:sldId id="260" r:id="rId8"/>
    <p:sldId id="259" r:id="rId9"/>
    <p:sldId id="263" r:id="rId10"/>
    <p:sldId id="264"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303E"/>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841" autoAdjust="0"/>
  </p:normalViewPr>
  <p:slideViewPr>
    <p:cSldViewPr snapToGrid="0" showGuides="1">
      <p:cViewPr varScale="1">
        <p:scale>
          <a:sx n="78" d="100"/>
          <a:sy n="78" d="100"/>
        </p:scale>
        <p:origin x="240" y="84"/>
      </p:cViewPr>
      <p:guideLst/>
    </p:cSldViewPr>
  </p:slideViewPr>
  <p:notesTextViewPr>
    <p:cViewPr>
      <p:scale>
        <a:sx n="1" d="1"/>
        <a:sy n="1" d="1"/>
      </p:scale>
      <p:origin x="0" y="0"/>
    </p:cViewPr>
  </p:notesTextViewPr>
  <p:sorterViewPr>
    <p:cViewPr>
      <p:scale>
        <a:sx n="100" d="100"/>
        <a:sy n="100" d="100"/>
      </p:scale>
      <p:origin x="0" y="-10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94CC7-BC74-44C3-9FE0-1D223145C912}" type="datetimeFigureOut">
              <a:rPr lang="en-US" smtClean="0"/>
              <a:t>8/26/2023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6A702-6BBB-4E04-A748-D906623051DC}" type="slidenum">
              <a:rPr lang="en-US" smtClean="0"/>
              <a:t>‹#›</a:t>
            </a:fld>
            <a:endParaRPr lang="en-US"/>
          </a:p>
        </p:txBody>
      </p:sp>
    </p:spTree>
    <p:extLst>
      <p:ext uri="{BB962C8B-B14F-4D97-AF65-F5344CB8AC3E}">
        <p14:creationId xmlns:p14="http://schemas.microsoft.com/office/powerpoint/2010/main" val="146490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fa-IR" dirty="0"/>
              <a:t>به طوری که سرعت بسیاری از آنها، حتی تا نزدیکی‌های سرعت نور می‌رسد. انرژی جنبشی ذره در این حالت به این ترتیب، به اندازه چندین برابر انرژی در حال سکون آن می‌باشد.</a:t>
            </a:r>
          </a:p>
          <a:p>
            <a:pPr marL="171450" marR="0" lvl="0" indent="-1714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a-IR" dirty="0"/>
          </a:p>
          <a:p>
            <a:pPr marL="171450" marR="0" lvl="0" indent="-1714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a-IR" dirty="0"/>
          </a:p>
          <a:p>
            <a:pPr marL="171450" marR="0" lvl="0" indent="-1714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ar-SA" dirty="0">
                <a:latin typeface="Calibri" panose="020F0502020204030204" pitchFamily="34" charset="0"/>
                <a:ea typeface="Calibri" panose="020F0502020204030204" pitchFamily="34" charset="0"/>
              </a:rPr>
              <a:t>از شتاب ‌دهنده‌ها در زمینه‌های مختلفی از فیزیک، از جمله در اندازه‌گیری های متعددی در فیزیک هسته‌ای استفاده می‌شود: یعنی از طریق شلیک ذرّات، توسط شتاب‌دهنده به سوی جسم در حال تحقیق</a:t>
            </a:r>
            <a:r>
              <a:rPr lang="en-US" dirty="0">
                <a:latin typeface="Calibri" panose="020F0502020204030204" pitchFamily="34" charset="0"/>
                <a:ea typeface="Calibri" panose="020F0502020204030204" pitchFamily="34" charset="0"/>
                <a:cs typeface="Arial" panose="020B0604020202020204" pitchFamily="34" charset="0"/>
              </a:rPr>
              <a:t> (Target) </a:t>
            </a:r>
            <a:r>
              <a:rPr lang="ar-SA" dirty="0">
                <a:latin typeface="Calibri" panose="020F0502020204030204" pitchFamily="34" charset="0"/>
                <a:ea typeface="Calibri" panose="020F0502020204030204" pitchFamily="34" charset="0"/>
              </a:rPr>
              <a:t>و پراکندشدن آنها و اندازه‌گیری، توسط یک دوربین یا به طور بهتر آشکارساز</a:t>
            </a:r>
            <a:r>
              <a:rPr lang="en-US" dirty="0">
                <a:latin typeface="Calibri" panose="020F0502020204030204" pitchFamily="34" charset="0"/>
                <a:ea typeface="Calibri" panose="020F0502020204030204" pitchFamily="34" charset="0"/>
                <a:cs typeface="Arial" panose="020B0604020202020204" pitchFamily="34" charset="0"/>
              </a:rPr>
              <a:t> (Detector). </a:t>
            </a:r>
            <a:r>
              <a:rPr lang="ar-SA" dirty="0">
                <a:latin typeface="Calibri" panose="020F0502020204030204" pitchFamily="34" charset="0"/>
                <a:ea typeface="Calibri" panose="020F0502020204030204" pitchFamily="34" charset="0"/>
              </a:rPr>
              <a:t>در حال حاضر، بزرگ‌ترین شتاب‌دهنده در جهان در سرن قرار دارد. مشهورترین شتاب ‌دهنده‌های خطی یا لیناک و شتابدهنده واندگراف هستند</a:t>
            </a:r>
            <a:r>
              <a:rPr lang="en-US" dirty="0">
                <a:latin typeface="Calibri" panose="020F0502020204030204" pitchFamily="34" charset="0"/>
                <a:ea typeface="Calibri" panose="020F0502020204030204" pitchFamily="34" charset="0"/>
                <a:cs typeface="Arial" panose="020B0604020202020204" pitchFamily="34" charset="0"/>
              </a:rPr>
              <a:t>.</a:t>
            </a:r>
          </a:p>
          <a:p>
            <a:pPr marL="171450" indent="-171450" algn="r" rtl="1">
              <a:buFont typeface="Wingdings" panose="05000000000000000000" pitchFamily="2" charset="2"/>
              <a:buChar char="v"/>
            </a:pPr>
            <a:endParaRPr lang="en-US" dirty="0"/>
          </a:p>
        </p:txBody>
      </p:sp>
      <p:sp>
        <p:nvSpPr>
          <p:cNvPr id="4" name="Slide Number Placeholder 3"/>
          <p:cNvSpPr>
            <a:spLocks noGrp="1"/>
          </p:cNvSpPr>
          <p:nvPr>
            <p:ph type="sldNum" sz="quarter" idx="5"/>
          </p:nvPr>
        </p:nvSpPr>
        <p:spPr/>
        <p:txBody>
          <a:bodyPr/>
          <a:lstStyle/>
          <a:p>
            <a:fld id="{F9E6A702-6BBB-4E04-A748-D906623051DC}" type="slidenum">
              <a:rPr lang="en-US" smtClean="0"/>
              <a:t>3</a:t>
            </a:fld>
            <a:endParaRPr lang="en-US"/>
          </a:p>
        </p:txBody>
      </p:sp>
    </p:spTree>
    <p:extLst>
      <p:ext uri="{BB962C8B-B14F-4D97-AF65-F5344CB8AC3E}">
        <p14:creationId xmlns:p14="http://schemas.microsoft.com/office/powerpoint/2010/main" val="309600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Wingdings" panose="05000000000000000000" pitchFamily="2" charset="2"/>
              <a:buChar char="v"/>
            </a:pPr>
            <a:r>
              <a:rPr lang="fa-IR" dirty="0"/>
              <a:t>ذرات باردار از سمت چپ وارد می شوند و بوسیله میدان الکتریکی به سمت اولین لامپ الکترونی شتاب می گیرند.به محض اینکه وارد تیوب شدند از میدان الکتریک حفاظت شده و با سرعت ثابت بطرف جلو سوق داده می شوند. وقتی به فضای خالی بعدی رسیدند میدان آنها را شتاب می دهد تا به تیوب بعدی برسند. این کار ادامه پیدا می کند و ذرات در هر   </a:t>
            </a:r>
            <a:r>
              <a:rPr lang="en-US" dirty="0"/>
              <a:t>Gap  </a:t>
            </a:r>
            <a:r>
              <a:rPr lang="fa-IR" dirty="0"/>
              <a:t>انرژی بیشتر و بیشتری جمع می کنند تا اینکه از سمت راست از شتاب دهنده خارج شوند.</a:t>
            </a:r>
          </a:p>
          <a:p>
            <a:pPr marL="171450" indent="-171450" algn="r" rtl="1">
              <a:buFont typeface="Wingdings" panose="05000000000000000000" pitchFamily="2" charset="2"/>
              <a:buChar char="v"/>
            </a:pPr>
            <a:endParaRPr lang="en-US" dirty="0"/>
          </a:p>
        </p:txBody>
      </p:sp>
      <p:sp>
        <p:nvSpPr>
          <p:cNvPr id="4" name="Slide Number Placeholder 3"/>
          <p:cNvSpPr>
            <a:spLocks noGrp="1"/>
          </p:cNvSpPr>
          <p:nvPr>
            <p:ph type="sldNum" sz="quarter" idx="5"/>
          </p:nvPr>
        </p:nvSpPr>
        <p:spPr/>
        <p:txBody>
          <a:bodyPr/>
          <a:lstStyle/>
          <a:p>
            <a:fld id="{F9E6A702-6BBB-4E04-A748-D906623051DC}" type="slidenum">
              <a:rPr lang="en-US" smtClean="0"/>
              <a:t>5</a:t>
            </a:fld>
            <a:endParaRPr lang="en-US"/>
          </a:p>
        </p:txBody>
      </p:sp>
    </p:spTree>
    <p:extLst>
      <p:ext uri="{BB962C8B-B14F-4D97-AF65-F5344CB8AC3E}">
        <p14:creationId xmlns:p14="http://schemas.microsoft.com/office/powerpoint/2010/main" val="284183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Wingdings" panose="05000000000000000000" pitchFamily="2" charset="2"/>
              <a:buChar char="v"/>
            </a:pPr>
            <a:r>
              <a:rPr lang="fa-IR" dirty="0"/>
              <a:t>تفنگ الکترونی جایی است که الکترونها شتاب اولیه شان را شروع می کنند. الکترونها از مولکولهای موجود در یک صفحه آلومین باریم یا مواد تابش کننده الکترون مثل تریوم به خارج پرتاب می شوند این همان کاتد تفنگ الکترونی است. کاتد سطحی است که بار الکترونی منفی دارد. در تفنگ الکترونی </a:t>
            </a:r>
            <a:r>
              <a:rPr lang="en-US" dirty="0" err="1"/>
              <a:t>Linac</a:t>
            </a:r>
            <a:r>
              <a:rPr lang="en-US" dirty="0"/>
              <a:t> </a:t>
            </a:r>
            <a:r>
              <a:rPr lang="fa-IR" dirty="0"/>
              <a:t>این بار بوسیله گرم کردن کاتد ایجاد می شود. آلومین باریم ماده ای است که در اثر گرما الکترون تابش می کند بدین معنی که وقتی گرم می شود الکترونها از اتمهای آن جدا می شوند.</a:t>
            </a:r>
          </a:p>
          <a:p>
            <a:pPr marL="171450" indent="-171450" algn="r" rtl="1">
              <a:buFont typeface="Wingdings" panose="05000000000000000000" pitchFamily="2" charset="2"/>
              <a:buChar char="v"/>
            </a:pPr>
            <a:endParaRPr lang="fa-IR" dirty="0"/>
          </a:p>
          <a:p>
            <a:pPr marL="171450" indent="-171450" algn="r" rtl="1">
              <a:buFont typeface="Wingdings" panose="05000000000000000000" pitchFamily="2" charset="2"/>
              <a:buChar char="v"/>
            </a:pPr>
            <a:endParaRPr lang="fa-IR" dirty="0"/>
          </a:p>
          <a:p>
            <a:pPr marL="171450" marR="0" lvl="0" indent="-1714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ar-SA" sz="1200" dirty="0">
                <a:solidFill>
                  <a:schemeClr val="tx1">
                    <a:lumMod val="65000"/>
                    <a:lumOff val="35000"/>
                  </a:schemeClr>
                </a:solidFill>
                <a:latin typeface="iransans"/>
                <a:ea typeface="Times New Roman" panose="02020603050405020304" pitchFamily="18" charset="0"/>
                <a:cs typeface="Times New Roman" panose="02020603050405020304" pitchFamily="18" charset="0"/>
              </a:rPr>
              <a:t>دریچه یا</a:t>
            </a:r>
            <a:r>
              <a:rPr lang="en-US" sz="1200" dirty="0">
                <a:solidFill>
                  <a:schemeClr val="tx1">
                    <a:lumMod val="65000"/>
                    <a:lumOff val="35000"/>
                  </a:schemeClr>
                </a:solidFill>
                <a:latin typeface="iransans"/>
                <a:ea typeface="Times New Roman" panose="02020603050405020304" pitchFamily="18" charset="0"/>
                <a:cs typeface="Times New Roman" panose="02020603050405020304" pitchFamily="18" charset="0"/>
              </a:rPr>
              <a:t> gate </a:t>
            </a:r>
            <a:r>
              <a:rPr lang="ar-SA" sz="1200" dirty="0">
                <a:solidFill>
                  <a:schemeClr val="tx1">
                    <a:lumMod val="65000"/>
                    <a:lumOff val="35000"/>
                  </a:schemeClr>
                </a:solidFill>
                <a:latin typeface="iransans"/>
                <a:ea typeface="Times New Roman" panose="02020603050405020304" pitchFamily="18" charset="0"/>
                <a:cs typeface="Times New Roman" panose="02020603050405020304" pitchFamily="18" charset="0"/>
              </a:rPr>
              <a:t>مثل یک کلید است و شامل یک صفحه غربال مسی یا گرید و یک آند ( قطب مثبت ) است. آند سطحی است با بار الکتریکی مثبت. هر 500 میلیونیم ثانیه به دریچه یک بار مثبت قوی داده می شود که باعث می شودبخشی از الکترونها از کاتد به سمت گیت فرار کنند. همینکه این الکترونها به دریچه رسیدند،  با یک نیروی قوی بوسیله آند اصلی جذب می شوند و از میان دریچه عبور می کنند</a:t>
            </a:r>
            <a:r>
              <a:rPr lang="en-US" sz="1200" dirty="0">
                <a:solidFill>
                  <a:schemeClr val="tx1">
                    <a:lumMod val="65000"/>
                    <a:lumOff val="35000"/>
                  </a:schemeClr>
                </a:solidFill>
                <a:latin typeface="iransans"/>
                <a:ea typeface="Times New Roman" panose="02020603050405020304" pitchFamily="18" charset="0"/>
                <a:cs typeface="Times New Roman" panose="02020603050405020304" pitchFamily="18" charset="0"/>
              </a:rPr>
              <a:t>.</a:t>
            </a:r>
            <a:endParaRPr lang="fa-IR" sz="1200" dirty="0">
              <a:solidFill>
                <a:schemeClr val="tx1">
                  <a:lumMod val="65000"/>
                  <a:lumOff val="35000"/>
                </a:schemeClr>
              </a:solidFill>
              <a:latin typeface="iransans"/>
              <a:ea typeface="Times New Roman" panose="02020603050405020304" pitchFamily="18" charset="0"/>
              <a:cs typeface="Times New Roman" panose="02020603050405020304" pitchFamily="18" charset="0"/>
            </a:endParaRPr>
          </a:p>
          <a:p>
            <a:pPr marL="171450" indent="-171450" algn="r" rtl="1">
              <a:buFont typeface="Wingdings" panose="05000000000000000000" pitchFamily="2" charset="2"/>
              <a:buChar char="v"/>
            </a:pPr>
            <a:endParaRPr lang="fa-IR" dirty="0"/>
          </a:p>
          <a:p>
            <a:pPr marL="171450" indent="-171450" algn="r" rtl="1">
              <a:buFont typeface="Wingdings" panose="05000000000000000000" pitchFamily="2" charset="2"/>
              <a:buChar char="v"/>
            </a:pPr>
            <a:endParaRPr lang="fa-IR" dirty="0"/>
          </a:p>
          <a:p>
            <a:pPr marL="171450" marR="0" lvl="0" indent="-1714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ar-SA" sz="1200" dirty="0">
                <a:solidFill>
                  <a:schemeClr val="tx1">
                    <a:lumMod val="65000"/>
                    <a:lumOff val="35000"/>
                  </a:schemeClr>
                </a:solidFill>
                <a:latin typeface="iransans"/>
                <a:ea typeface="Times New Roman" panose="02020603050405020304" pitchFamily="18" charset="0"/>
                <a:cs typeface="Times New Roman" panose="02020603050405020304" pitchFamily="18" charset="0"/>
              </a:rPr>
              <a:t>چون دریچه با سرعتی حدود 500 میلیون بار در ثانیه</a:t>
            </a:r>
            <a:r>
              <a:rPr lang="en-US" sz="1200" dirty="0">
                <a:solidFill>
                  <a:schemeClr val="tx1">
                    <a:lumMod val="65000"/>
                    <a:lumOff val="35000"/>
                  </a:schemeClr>
                </a:solidFill>
                <a:latin typeface="iransans"/>
                <a:ea typeface="Times New Roman" panose="02020603050405020304" pitchFamily="18" charset="0"/>
                <a:cs typeface="Times New Roman" panose="02020603050405020304" pitchFamily="18" charset="0"/>
              </a:rPr>
              <a:t> (  M Hz 500 ) </a:t>
            </a:r>
            <a:r>
              <a:rPr lang="ar-SA" sz="1200" dirty="0">
                <a:solidFill>
                  <a:schemeClr val="tx1">
                    <a:lumMod val="65000"/>
                    <a:lumOff val="35000"/>
                  </a:schemeClr>
                </a:solidFill>
                <a:latin typeface="iransans"/>
                <a:ea typeface="Times New Roman" panose="02020603050405020304" pitchFamily="18" charset="0"/>
                <a:cs typeface="Times New Roman" panose="02020603050405020304" pitchFamily="18" charset="0"/>
              </a:rPr>
              <a:t>ضربان می کند، الکترونها در یک دسته باز وگشاد به آند می رسند با فاصله یک میلیونیم در ثانیه. آند یک شکل شتابدهنده</a:t>
            </a:r>
            <a:r>
              <a:rPr lang="en-US" sz="1200" dirty="0">
                <a:solidFill>
                  <a:schemeClr val="tx1">
                    <a:lumMod val="65000"/>
                    <a:lumOff val="35000"/>
                  </a:schemeClr>
                </a:solidFill>
                <a:latin typeface="iransans"/>
                <a:ea typeface="Times New Roman" panose="02020603050405020304" pitchFamily="18" charset="0"/>
                <a:cs typeface="Times New Roman" panose="02020603050405020304" pitchFamily="18" charset="0"/>
              </a:rPr>
              <a:t>  (doughnut ) </a:t>
            </a:r>
            <a:r>
              <a:rPr lang="ar-SA" sz="1200" dirty="0">
                <a:solidFill>
                  <a:schemeClr val="tx1">
                    <a:lumMod val="65000"/>
                    <a:lumOff val="35000"/>
                  </a:schemeClr>
                </a:solidFill>
                <a:latin typeface="iransans"/>
                <a:ea typeface="Times New Roman" panose="02020603050405020304" pitchFamily="18" charset="0"/>
                <a:cs typeface="Times New Roman" panose="02020603050405020304" pitchFamily="18" charset="0"/>
              </a:rPr>
              <a:t>برای ایجاد یک میدان الکترومغناطیسی دارد که الکترونها را از میان سوراخها به سمت قسمت بعدی شتابدهنده که</a:t>
            </a:r>
            <a:r>
              <a:rPr lang="en-US" sz="1200" dirty="0">
                <a:solidFill>
                  <a:schemeClr val="tx1">
                    <a:lumMod val="65000"/>
                    <a:lumOff val="35000"/>
                  </a:schemeClr>
                </a:solidFill>
                <a:latin typeface="iransans"/>
                <a:ea typeface="Times New Roman" panose="02020603050405020304" pitchFamily="18" charset="0"/>
                <a:cs typeface="Times New Roman" panose="02020603050405020304" pitchFamily="18" charset="0"/>
              </a:rPr>
              <a:t> </a:t>
            </a:r>
            <a:r>
              <a:rPr lang="en-US" sz="1200" dirty="0" err="1">
                <a:solidFill>
                  <a:schemeClr val="tx1">
                    <a:lumMod val="65000"/>
                    <a:lumOff val="35000"/>
                  </a:schemeClr>
                </a:solidFill>
                <a:latin typeface="iransans"/>
                <a:ea typeface="Times New Roman" panose="02020603050405020304" pitchFamily="18" charset="0"/>
                <a:cs typeface="Times New Roman" panose="02020603050405020304" pitchFamily="18" charset="0"/>
              </a:rPr>
              <a:t>buncher</a:t>
            </a:r>
            <a:r>
              <a:rPr lang="en-US" sz="1200" dirty="0">
                <a:solidFill>
                  <a:schemeClr val="tx1">
                    <a:lumMod val="65000"/>
                    <a:lumOff val="35000"/>
                  </a:schemeClr>
                </a:solidFill>
                <a:latin typeface="iransans"/>
                <a:ea typeface="Times New Roman" panose="02020603050405020304" pitchFamily="18" charset="0"/>
                <a:cs typeface="Times New Roman" panose="02020603050405020304" pitchFamily="18" charset="0"/>
              </a:rPr>
              <a:t> </a:t>
            </a:r>
            <a:r>
              <a:rPr lang="ar-SA" sz="1200" dirty="0">
                <a:solidFill>
                  <a:schemeClr val="tx1">
                    <a:lumMod val="65000"/>
                    <a:lumOff val="35000"/>
                  </a:schemeClr>
                </a:solidFill>
                <a:latin typeface="iransans"/>
                <a:ea typeface="Times New Roman" panose="02020603050405020304" pitchFamily="18" charset="0"/>
                <a:cs typeface="Times New Roman" panose="02020603050405020304" pitchFamily="18" charset="0"/>
              </a:rPr>
              <a:t>نام دارد هدایت می کند</a:t>
            </a:r>
            <a:r>
              <a:rPr lang="en-US" sz="1200" dirty="0">
                <a:solidFill>
                  <a:schemeClr val="tx1">
                    <a:lumMod val="65000"/>
                    <a:lumOff val="35000"/>
                  </a:schemeClr>
                </a:solidFill>
                <a:latin typeface="iransans"/>
                <a:ea typeface="Times New Roman" panose="02020603050405020304" pitchFamily="18" charset="0"/>
                <a:cs typeface="Times New Roman" panose="02020603050405020304" pitchFamily="18" charset="0"/>
              </a:rPr>
              <a:t>.</a:t>
            </a:r>
            <a:endParaRPr lang="en-US" sz="11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p>
            <a:pPr marL="171450" indent="-171450" algn="r" rtl="1">
              <a:buFont typeface="Wingdings" panose="05000000000000000000" pitchFamily="2" charset="2"/>
              <a:buChar char="v"/>
            </a:pPr>
            <a:endParaRPr lang="fa-IR" dirty="0"/>
          </a:p>
          <a:p>
            <a:pPr marL="171450" indent="-171450" algn="r" rtl="1">
              <a:buFont typeface="Wingdings" panose="05000000000000000000" pitchFamily="2" charset="2"/>
              <a:buChar char="v"/>
            </a:pPr>
            <a:endParaRPr lang="fa-IR" dirty="0"/>
          </a:p>
          <a:p>
            <a:pPr marL="171450" indent="-171450" algn="r" rtl="1">
              <a:buFont typeface="Wingdings" panose="05000000000000000000" pitchFamily="2" charset="2"/>
              <a:buChar char="v"/>
            </a:pPr>
            <a:endParaRPr lang="en-US" dirty="0"/>
          </a:p>
        </p:txBody>
      </p:sp>
      <p:sp>
        <p:nvSpPr>
          <p:cNvPr id="4" name="Slide Number Placeholder 3"/>
          <p:cNvSpPr>
            <a:spLocks noGrp="1"/>
          </p:cNvSpPr>
          <p:nvPr>
            <p:ph type="sldNum" sz="quarter" idx="5"/>
          </p:nvPr>
        </p:nvSpPr>
        <p:spPr/>
        <p:txBody>
          <a:bodyPr/>
          <a:lstStyle/>
          <a:p>
            <a:fld id="{F9E6A702-6BBB-4E04-A748-D906623051DC}" type="slidenum">
              <a:rPr lang="en-US" smtClean="0"/>
              <a:t>6</a:t>
            </a:fld>
            <a:endParaRPr lang="en-US"/>
          </a:p>
        </p:txBody>
      </p:sp>
    </p:spTree>
    <p:extLst>
      <p:ext uri="{BB962C8B-B14F-4D97-AF65-F5344CB8AC3E}">
        <p14:creationId xmlns:p14="http://schemas.microsoft.com/office/powerpoint/2010/main" val="7309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Wingdings" panose="05000000000000000000" pitchFamily="2" charset="2"/>
              <a:buChar char="v"/>
            </a:pPr>
            <a:r>
              <a:rPr lang="fa-IR" sz="1200" b="0" i="0" kern="1200" dirty="0">
                <a:solidFill>
                  <a:schemeClr val="tx1"/>
                </a:solidFill>
                <a:effectLst/>
                <a:latin typeface="+mn-lt"/>
                <a:ea typeface="+mn-ea"/>
                <a:cs typeface="+mn-cs"/>
              </a:rPr>
              <a:t>نرم افزاری قدرتمند در زمینه های شبیه سازی عددی میدان های الکترومغناطیسی، طراحی انواع آنتنها و مدارات فرکانس بالا می باشد که حاصل تلاش و تحقیق چند ساله در زمینه الکترومغناطیس برای ساخت قوی ترین و کامل ترین نرم افزار در زمینه آنالیز و طراحی الکترومغناطیس می باشد. شما می توانید بوسیله برنامه </a:t>
            </a:r>
            <a:r>
              <a:rPr lang="en-US" sz="1200" b="0" i="0" kern="1200" dirty="0">
                <a:solidFill>
                  <a:schemeClr val="tx1"/>
                </a:solidFill>
                <a:effectLst/>
                <a:latin typeface="+mn-lt"/>
                <a:ea typeface="+mn-ea"/>
                <a:cs typeface="+mn-cs"/>
              </a:rPr>
              <a:t>CST Studio Suite </a:t>
            </a:r>
            <a:r>
              <a:rPr lang="fa-IR" sz="1200" b="0" i="0" kern="1200" dirty="0">
                <a:solidFill>
                  <a:schemeClr val="tx1"/>
                </a:solidFill>
                <a:effectLst/>
                <a:latin typeface="+mn-lt"/>
                <a:ea typeface="+mn-ea"/>
                <a:cs typeface="+mn-cs"/>
              </a:rPr>
              <a:t>به راحتی طراحی، آنالیز، طراحی </a:t>
            </a:r>
            <a:r>
              <a:rPr lang="en-US" sz="1200" b="0" i="0" kern="1200" dirty="0">
                <a:solidFill>
                  <a:schemeClr val="tx1"/>
                </a:solidFill>
                <a:effectLst/>
                <a:latin typeface="+mn-lt"/>
                <a:ea typeface="+mn-ea"/>
                <a:cs typeface="+mn-cs"/>
              </a:rPr>
              <a:t>PCB </a:t>
            </a:r>
            <a:r>
              <a:rPr lang="fa-IR" sz="1200" b="0" i="0" kern="1200" dirty="0">
                <a:solidFill>
                  <a:schemeClr val="tx1"/>
                </a:solidFill>
                <a:effectLst/>
                <a:latin typeface="+mn-lt"/>
                <a:ea typeface="+mn-ea"/>
                <a:cs typeface="+mn-cs"/>
              </a:rPr>
              <a:t>و مشاهده بصورت 3 بعدی و ... که مورد نیاز مدارات الکترومغناطیسی بوده را برآورده کرده و در کمترین زمان و کمترین هزینه ممکن نتایج مورد نیاز خود را بدست آورید. از قابلیت‌های مهم نرم افزار </a:t>
            </a:r>
            <a:r>
              <a:rPr lang="en-US" sz="1200" b="0" i="0" kern="1200" dirty="0">
                <a:solidFill>
                  <a:schemeClr val="tx1"/>
                </a:solidFill>
                <a:effectLst/>
                <a:latin typeface="+mn-lt"/>
                <a:ea typeface="+mn-ea"/>
                <a:cs typeface="+mn-cs"/>
              </a:rPr>
              <a:t>CST Studio </a:t>
            </a:r>
            <a:r>
              <a:rPr lang="fa-IR" sz="1200" b="0" i="0" kern="1200" dirty="0">
                <a:solidFill>
                  <a:schemeClr val="tx1"/>
                </a:solidFill>
                <a:effectLst/>
                <a:latin typeface="+mn-lt"/>
                <a:ea typeface="+mn-ea"/>
                <a:cs typeface="+mn-cs"/>
              </a:rPr>
              <a:t>می‌توان به تحلیل پایداری، تحلیل عددی، شبیه‌سازی مدارات، تحلیل فیلترها، تحلیل خطوط انتقال، تحلیل آنتن‌ها، تحلیل رادار، تحلیل </a:t>
            </a:r>
            <a:r>
              <a:rPr lang="en-US" sz="1200" b="0" i="0" kern="1200" dirty="0">
                <a:solidFill>
                  <a:schemeClr val="tx1"/>
                </a:solidFill>
                <a:effectLst/>
                <a:latin typeface="+mn-lt"/>
                <a:ea typeface="+mn-ea"/>
                <a:cs typeface="+mn-cs"/>
              </a:rPr>
              <a:t>EMC </a:t>
            </a:r>
            <a:r>
              <a:rPr lang="fa-IR" sz="1200" b="0" i="0" kern="1200" dirty="0">
                <a:solidFill>
                  <a:schemeClr val="tx1"/>
                </a:solidFill>
                <a:effectLst/>
                <a:latin typeface="+mn-lt"/>
                <a:ea typeface="+mn-ea"/>
                <a:cs typeface="+mn-cs"/>
              </a:rPr>
              <a:t>و ... اشاره کرد. همچنین، نرم افزار </a:t>
            </a:r>
            <a:r>
              <a:rPr lang="en-US" sz="1200" b="0" i="0" kern="1200" dirty="0">
                <a:solidFill>
                  <a:schemeClr val="tx1"/>
                </a:solidFill>
                <a:effectLst/>
                <a:latin typeface="+mn-lt"/>
                <a:ea typeface="+mn-ea"/>
                <a:cs typeface="+mn-cs"/>
              </a:rPr>
              <a:t>CST Studio </a:t>
            </a:r>
            <a:r>
              <a:rPr lang="fa-IR" sz="1200" b="0" i="0" kern="1200" dirty="0">
                <a:solidFill>
                  <a:schemeClr val="tx1"/>
                </a:solidFill>
                <a:effectLst/>
                <a:latin typeface="+mn-lt"/>
                <a:ea typeface="+mn-ea"/>
                <a:cs typeface="+mn-cs"/>
              </a:rPr>
              <a:t>با استفاده از رابط کاربری گرافیکی ساده و قدرتمند، برای کاربران حرفه‌ای و مبتدی قابل استفاده است.</a:t>
            </a:r>
            <a:endParaRPr lang="en-US" dirty="0"/>
          </a:p>
        </p:txBody>
      </p:sp>
      <p:sp>
        <p:nvSpPr>
          <p:cNvPr id="4" name="Slide Number Placeholder 3"/>
          <p:cNvSpPr>
            <a:spLocks noGrp="1"/>
          </p:cNvSpPr>
          <p:nvPr>
            <p:ph type="sldNum" sz="quarter" idx="5"/>
          </p:nvPr>
        </p:nvSpPr>
        <p:spPr/>
        <p:txBody>
          <a:bodyPr/>
          <a:lstStyle/>
          <a:p>
            <a:fld id="{F9E6A702-6BBB-4E04-A748-D906623051DC}" type="slidenum">
              <a:rPr lang="en-US" smtClean="0"/>
              <a:t>7</a:t>
            </a:fld>
            <a:endParaRPr lang="en-US"/>
          </a:p>
        </p:txBody>
      </p:sp>
    </p:spTree>
    <p:extLst>
      <p:ext uri="{BB962C8B-B14F-4D97-AF65-F5344CB8AC3E}">
        <p14:creationId xmlns:p14="http://schemas.microsoft.com/office/powerpoint/2010/main" val="3101629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6A702-6BBB-4E04-A748-D906623051DC}" type="slidenum">
              <a:rPr lang="en-US" smtClean="0"/>
              <a:t>8</a:t>
            </a:fld>
            <a:endParaRPr lang="en-US"/>
          </a:p>
        </p:txBody>
      </p:sp>
    </p:spTree>
    <p:extLst>
      <p:ext uri="{BB962C8B-B14F-4D97-AF65-F5344CB8AC3E}">
        <p14:creationId xmlns:p14="http://schemas.microsoft.com/office/powerpoint/2010/main" val="314005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6A702-6BBB-4E04-A748-D906623051DC}" type="slidenum">
              <a:rPr lang="en-US" smtClean="0"/>
              <a:t>9</a:t>
            </a:fld>
            <a:endParaRPr lang="en-US"/>
          </a:p>
        </p:txBody>
      </p:sp>
    </p:spTree>
    <p:extLst>
      <p:ext uri="{BB962C8B-B14F-4D97-AF65-F5344CB8AC3E}">
        <p14:creationId xmlns:p14="http://schemas.microsoft.com/office/powerpoint/2010/main" val="289537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jeebstore.com/product/themplate-powerpoint-daneshgahi/" TargetMode="External"/><Relationship Id="rId13"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3.jpg"/><Relationship Id="rId12" Type="http://schemas.openxmlformats.org/officeDocument/2006/relationships/hyperlink" Target="https://jeebstore.com/product/phd-proposal/" TargetMode="External"/><Relationship Id="rId2" Type="http://schemas.openxmlformats.org/officeDocument/2006/relationships/hyperlink" Target="https://jeebstore.com/product/payanname-moteharek/" TargetMode="External"/><Relationship Id="rId1" Type="http://schemas.openxmlformats.org/officeDocument/2006/relationships/slideMaster" Target="../slideMasters/slideMaster1.xml"/><Relationship Id="rId6" Type="http://schemas.openxmlformats.org/officeDocument/2006/relationships/hyperlink" Target="https://jeebstore.com/product/powerpoint-template-prezi-style/" TargetMode="External"/><Relationship Id="rId11" Type="http://schemas.openxmlformats.org/officeDocument/2006/relationships/image" Target="../media/image5.jpg"/><Relationship Id="rId5" Type="http://schemas.openxmlformats.org/officeDocument/2006/relationships/image" Target="../media/image2.jpg"/><Relationship Id="rId10" Type="http://schemas.openxmlformats.org/officeDocument/2006/relationships/hyperlink" Target="https://jeebstore.com/product/dashboard-powerpoint-template/" TargetMode="External"/><Relationship Id="rId4" Type="http://schemas.openxmlformats.org/officeDocument/2006/relationships/hyperlink" Target="https://jeebstore.com/product/mazhabi-eslami/" TargetMode="External"/><Relationship Id="rId9"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D3D78AC-8955-4B99-9DE8-4FFC8B352F8F}"/>
              </a:ext>
            </a:extLst>
          </p:cNvPr>
          <p:cNvSpPr>
            <a:spLocks noGrp="1"/>
          </p:cNvSpPr>
          <p:nvPr>
            <p:ph type="pic" sz="quarter" idx="10" hasCustomPrompt="1"/>
          </p:nvPr>
        </p:nvSpPr>
        <p:spPr>
          <a:xfrm>
            <a:off x="0" y="0"/>
            <a:ext cx="12192000" cy="6858000"/>
          </a:xfrm>
        </p:spPr>
        <p:txBody>
          <a:bodyPr>
            <a:normAutofit/>
          </a:bodyPr>
          <a:lstStyle>
            <a:lvl1pPr marL="342900" indent="-342900">
              <a:buFont typeface="Arial" panose="020B0604020202020204" pitchFamily="34" charset="0"/>
              <a:buChar char="•"/>
              <a:defRPr sz="2400">
                <a:latin typeface="Adobe Arabic" panose="02040503050201020203" pitchFamily="18" charset="-78"/>
                <a:cs typeface="Adobe Arabic" panose="02040503050201020203" pitchFamily="18" charset="-78"/>
              </a:defRPr>
            </a:lvl1pPr>
          </a:lstStyle>
          <a:p>
            <a:r>
              <a:rPr lang="id-ID" dirty="0"/>
              <a:t>Picture</a:t>
            </a:r>
            <a:endParaRPr lang="en-US" dirty="0"/>
          </a:p>
        </p:txBody>
      </p:sp>
    </p:spTree>
    <p:extLst>
      <p:ext uri="{BB962C8B-B14F-4D97-AF65-F5344CB8AC3E}">
        <p14:creationId xmlns:p14="http://schemas.microsoft.com/office/powerpoint/2010/main" val="1066469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47B2448B-C391-4100-A5E0-C0D5A7D6FEBB}"/>
              </a:ext>
            </a:extLst>
          </p:cNvPr>
          <p:cNvSpPr>
            <a:spLocks noGrp="1"/>
          </p:cNvSpPr>
          <p:nvPr>
            <p:ph type="pic" sz="quarter" idx="11" hasCustomPrompt="1"/>
          </p:nvPr>
        </p:nvSpPr>
        <p:spPr>
          <a:xfrm>
            <a:off x="3459480" y="0"/>
            <a:ext cx="3465226" cy="685800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noFill/>
          <a:effectLst/>
        </p:spPr>
        <p:txBody>
          <a:bodyPr wrap="square">
            <a:noAutofit/>
          </a:bodyPr>
          <a:lstStyle>
            <a:lvl1pPr marL="342900" indent="-342900" algn="l">
              <a:buFont typeface="Arial" panose="020B0604020202020204" pitchFamily="34" charset="0"/>
              <a:buChar char="•"/>
              <a:defRPr sz="2400">
                <a:solidFill>
                  <a:schemeClr val="tx1">
                    <a:lumMod val="65000"/>
                    <a:lumOff val="35000"/>
                  </a:schemeClr>
                </a:solidFill>
                <a:latin typeface="Adobe Arabic" panose="02040503050201020203" pitchFamily="18" charset="-78"/>
                <a:cs typeface="Adobe Arabic" panose="02040503050201020203" pitchFamily="18" charset="-78"/>
              </a:defRPr>
            </a:lvl1pPr>
          </a:lstStyle>
          <a:p>
            <a:r>
              <a:rPr lang="id-ID" dirty="0"/>
              <a:t>Picture</a:t>
            </a:r>
          </a:p>
        </p:txBody>
      </p:sp>
    </p:spTree>
    <p:extLst>
      <p:ext uri="{BB962C8B-B14F-4D97-AF65-F5344CB8AC3E}">
        <p14:creationId xmlns:p14="http://schemas.microsoft.com/office/powerpoint/2010/main" val="11978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0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Picture Placeholder 32">
            <a:extLst>
              <a:ext uri="{FF2B5EF4-FFF2-40B4-BE49-F238E27FC236}">
                <a16:creationId xmlns:a16="http://schemas.microsoft.com/office/drawing/2014/main" id="{399EE9DB-9DB4-4746-8B77-5487B47B7031}"/>
              </a:ext>
            </a:extLst>
          </p:cNvPr>
          <p:cNvSpPr>
            <a:spLocks noGrp="1"/>
          </p:cNvSpPr>
          <p:nvPr>
            <p:ph type="pic" sz="quarter" idx="13" hasCustomPrompt="1"/>
          </p:nvPr>
        </p:nvSpPr>
        <p:spPr>
          <a:xfrm>
            <a:off x="3962400" y="1295400"/>
            <a:ext cx="4267200" cy="4267200"/>
          </a:xfrm>
          <a:custGeom>
            <a:avLst/>
            <a:gdLst>
              <a:gd name="connsiteX0" fmla="*/ 0 w 4267200"/>
              <a:gd name="connsiteY0" fmla="*/ 0 h 4267200"/>
              <a:gd name="connsiteX1" fmla="*/ 4267200 w 4267200"/>
              <a:gd name="connsiteY1" fmla="*/ 0 h 4267200"/>
              <a:gd name="connsiteX2" fmla="*/ 4267200 w 4267200"/>
              <a:gd name="connsiteY2" fmla="*/ 4267200 h 4267200"/>
              <a:gd name="connsiteX3" fmla="*/ 0 w 4267200"/>
              <a:gd name="connsiteY3" fmla="*/ 4267200 h 4267200"/>
            </a:gdLst>
            <a:ahLst/>
            <a:cxnLst>
              <a:cxn ang="0">
                <a:pos x="connsiteX0" y="connsiteY0"/>
              </a:cxn>
              <a:cxn ang="0">
                <a:pos x="connsiteX1" y="connsiteY1"/>
              </a:cxn>
              <a:cxn ang="0">
                <a:pos x="connsiteX2" y="connsiteY2"/>
              </a:cxn>
              <a:cxn ang="0">
                <a:pos x="connsiteX3" y="connsiteY3"/>
              </a:cxn>
            </a:cxnLst>
            <a:rect l="l" t="t" r="r" b="b"/>
            <a:pathLst>
              <a:path w="4267200" h="4267200">
                <a:moveTo>
                  <a:pt x="0" y="0"/>
                </a:moveTo>
                <a:lnTo>
                  <a:pt x="4267200" y="0"/>
                </a:lnTo>
                <a:lnTo>
                  <a:pt x="4267200" y="4267200"/>
                </a:lnTo>
                <a:lnTo>
                  <a:pt x="0" y="4267200"/>
                </a:lnTo>
                <a:close/>
              </a:path>
            </a:pathLst>
          </a:custGeom>
          <a:noFill/>
          <a:effectLst/>
        </p:spPr>
        <p:txBody>
          <a:bodyPr wrap="square">
            <a:noAutofit/>
          </a:bodyPr>
          <a:lstStyle>
            <a:lvl1pPr marL="342900" indent="-342900">
              <a:buFont typeface="Arial" panose="020B0604020202020204" pitchFamily="34" charset="0"/>
              <a:buChar char="•"/>
              <a:defRPr sz="2400">
                <a:latin typeface="Adobe Arabic" panose="02040503050201020203" pitchFamily="18" charset="-78"/>
                <a:cs typeface="Adobe Arabic" panose="02040503050201020203" pitchFamily="18" charset="-78"/>
              </a:defRPr>
            </a:lvl1pPr>
          </a:lstStyle>
          <a:p>
            <a:r>
              <a:rPr lang="id-ID" dirty="0"/>
              <a:t>Picture</a:t>
            </a:r>
            <a:endParaRPr lang="en-US" dirty="0"/>
          </a:p>
        </p:txBody>
      </p:sp>
    </p:spTree>
    <p:extLst>
      <p:ext uri="{BB962C8B-B14F-4D97-AF65-F5344CB8AC3E}">
        <p14:creationId xmlns:p14="http://schemas.microsoft.com/office/powerpoint/2010/main" val="1572392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30610EB8-B132-4C74-A26B-FB810454993D}"/>
              </a:ext>
            </a:extLst>
          </p:cNvPr>
          <p:cNvSpPr>
            <a:spLocks noGrp="1"/>
          </p:cNvSpPr>
          <p:nvPr>
            <p:ph type="pic" sz="quarter" idx="12" hasCustomPrompt="1"/>
          </p:nvPr>
        </p:nvSpPr>
        <p:spPr>
          <a:xfrm>
            <a:off x="438150" y="427703"/>
            <a:ext cx="5657850" cy="6002594"/>
          </a:xfrm>
          <a:prstGeom prst="rect">
            <a:avLst/>
          </a:prstGeom>
          <a:noFill/>
          <a:effectLst/>
        </p:spPr>
        <p:txBody>
          <a:bodyPr>
            <a:normAutofit/>
          </a:bodyPr>
          <a:lstStyle>
            <a:lvl1pPr marL="342900" indent="-342900" algn="l">
              <a:buFont typeface="Arial" panose="020B0604020202020204" pitchFamily="34" charset="0"/>
              <a:buChar char="•"/>
              <a:defRPr sz="2400">
                <a:solidFill>
                  <a:schemeClr val="tx1"/>
                </a:solidFill>
                <a:latin typeface="Adobe Arabic" panose="02040503050201020203" pitchFamily="18" charset="-78"/>
                <a:cs typeface="Adobe Arabic" panose="02040503050201020203" pitchFamily="18" charset="-78"/>
              </a:defRPr>
            </a:lvl1pPr>
          </a:lstStyle>
          <a:p>
            <a:r>
              <a:rPr lang="id-ID" dirty="0"/>
              <a:t>Picture</a:t>
            </a:r>
          </a:p>
        </p:txBody>
      </p:sp>
    </p:spTree>
    <p:extLst>
      <p:ext uri="{BB962C8B-B14F-4D97-AF65-F5344CB8AC3E}">
        <p14:creationId xmlns:p14="http://schemas.microsoft.com/office/powerpoint/2010/main" val="4282063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98CBB66-6ECE-43B7-A8AC-75AA51629AAE}"/>
              </a:ext>
            </a:extLst>
          </p:cNvPr>
          <p:cNvSpPr>
            <a:spLocks noGrp="1"/>
          </p:cNvSpPr>
          <p:nvPr>
            <p:ph type="pic" sz="quarter" idx="12" hasCustomPrompt="1"/>
          </p:nvPr>
        </p:nvSpPr>
        <p:spPr>
          <a:xfrm>
            <a:off x="0" y="1275735"/>
            <a:ext cx="2860209" cy="4306530"/>
          </a:xfrm>
          <a:prstGeom prst="rect">
            <a:avLst/>
          </a:prstGeom>
          <a:noFill/>
          <a:effectLst/>
        </p:spPr>
        <p:txBody>
          <a:bodyPr>
            <a:normAutofit/>
          </a:bodyPr>
          <a:lstStyle>
            <a:lvl1pPr marL="342900" indent="-342900" algn="l">
              <a:buFont typeface="Arial" panose="020B0604020202020204" pitchFamily="34" charset="0"/>
              <a:buChar char="•"/>
              <a:defRPr sz="2400">
                <a:solidFill>
                  <a:schemeClr val="tx1"/>
                </a:solidFill>
                <a:latin typeface="Adobe Arabic" panose="02040503050201020203" pitchFamily="18" charset="-78"/>
                <a:cs typeface="Adobe Arabic" panose="02040503050201020203" pitchFamily="18" charset="-78"/>
              </a:defRPr>
            </a:lvl1pPr>
          </a:lstStyle>
          <a:p>
            <a:r>
              <a:rPr lang="id-ID" dirty="0"/>
              <a:t>Picture</a:t>
            </a:r>
          </a:p>
        </p:txBody>
      </p:sp>
      <p:sp>
        <p:nvSpPr>
          <p:cNvPr id="8" name="Picture Placeholder 5">
            <a:extLst>
              <a:ext uri="{FF2B5EF4-FFF2-40B4-BE49-F238E27FC236}">
                <a16:creationId xmlns:a16="http://schemas.microsoft.com/office/drawing/2014/main" id="{FDA3828B-4FFB-42A9-8FD1-E5DEB5AECB28}"/>
              </a:ext>
            </a:extLst>
          </p:cNvPr>
          <p:cNvSpPr>
            <a:spLocks noGrp="1"/>
          </p:cNvSpPr>
          <p:nvPr>
            <p:ph type="pic" sz="quarter" idx="13" hasCustomPrompt="1"/>
          </p:nvPr>
        </p:nvSpPr>
        <p:spPr>
          <a:xfrm>
            <a:off x="3110597" y="1275735"/>
            <a:ext cx="2860209" cy="4306530"/>
          </a:xfrm>
          <a:prstGeom prst="rect">
            <a:avLst/>
          </a:prstGeom>
          <a:noFill/>
          <a:effectLst/>
        </p:spPr>
        <p:txBody>
          <a:bodyPr>
            <a:normAutofit/>
          </a:bodyPr>
          <a:lstStyle>
            <a:lvl1pPr marL="342900" indent="-342900" algn="l">
              <a:buFont typeface="Arial" panose="020B0604020202020204" pitchFamily="34" charset="0"/>
              <a:buChar char="•"/>
              <a:defRPr sz="2400">
                <a:solidFill>
                  <a:schemeClr val="tx1"/>
                </a:solidFill>
                <a:latin typeface="Adobe Arabic" panose="02040503050201020203" pitchFamily="18" charset="-78"/>
                <a:cs typeface="Adobe Arabic" panose="02040503050201020203" pitchFamily="18" charset="-78"/>
              </a:defRPr>
            </a:lvl1pPr>
          </a:lstStyle>
          <a:p>
            <a:r>
              <a:rPr lang="id-ID" dirty="0"/>
              <a:t>Picture</a:t>
            </a:r>
          </a:p>
        </p:txBody>
      </p:sp>
      <p:sp>
        <p:nvSpPr>
          <p:cNvPr id="9" name="Picture Placeholder 5">
            <a:extLst>
              <a:ext uri="{FF2B5EF4-FFF2-40B4-BE49-F238E27FC236}">
                <a16:creationId xmlns:a16="http://schemas.microsoft.com/office/drawing/2014/main" id="{B57F6AE2-767D-4193-93BF-F98C130E306B}"/>
              </a:ext>
            </a:extLst>
          </p:cNvPr>
          <p:cNvSpPr>
            <a:spLocks noGrp="1"/>
          </p:cNvSpPr>
          <p:nvPr>
            <p:ph type="pic" sz="quarter" idx="14" hasCustomPrompt="1"/>
          </p:nvPr>
        </p:nvSpPr>
        <p:spPr>
          <a:xfrm>
            <a:off x="9331791" y="1275735"/>
            <a:ext cx="2860209" cy="4306530"/>
          </a:xfrm>
          <a:prstGeom prst="rect">
            <a:avLst/>
          </a:prstGeom>
          <a:noFill/>
          <a:effectLst/>
        </p:spPr>
        <p:txBody>
          <a:bodyPr>
            <a:normAutofit/>
          </a:bodyPr>
          <a:lstStyle>
            <a:lvl1pPr marL="342900" indent="-342900" algn="l">
              <a:buFont typeface="Arial" panose="020B0604020202020204" pitchFamily="34" charset="0"/>
              <a:buChar char="•"/>
              <a:defRPr sz="2400">
                <a:solidFill>
                  <a:schemeClr val="tx1"/>
                </a:solidFill>
                <a:latin typeface="Adobe Arabic" panose="02040503050201020203" pitchFamily="18" charset="-78"/>
                <a:cs typeface="Adobe Arabic" panose="02040503050201020203" pitchFamily="18" charset="-78"/>
              </a:defRPr>
            </a:lvl1pPr>
          </a:lstStyle>
          <a:p>
            <a:r>
              <a:rPr lang="id-ID" dirty="0"/>
              <a:t>Picture</a:t>
            </a:r>
          </a:p>
        </p:txBody>
      </p:sp>
    </p:spTree>
    <p:extLst>
      <p:ext uri="{BB962C8B-B14F-4D97-AF65-F5344CB8AC3E}">
        <p14:creationId xmlns:p14="http://schemas.microsoft.com/office/powerpoint/2010/main" val="330886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0CB4D4A-99F1-4ACD-BCC0-F51C9132AA1C}"/>
              </a:ext>
            </a:extLst>
          </p:cNvPr>
          <p:cNvSpPr>
            <a:spLocks noGrp="1"/>
          </p:cNvSpPr>
          <p:nvPr>
            <p:ph type="pic" sz="quarter" idx="10" hasCustomPrompt="1"/>
          </p:nvPr>
        </p:nvSpPr>
        <p:spPr>
          <a:xfrm>
            <a:off x="1572852" y="689470"/>
            <a:ext cx="1246416" cy="1248374"/>
          </a:xfrm>
          <a:prstGeom prst="rect">
            <a:avLst/>
          </a:prstGeom>
          <a:noFill/>
          <a:effectLst/>
        </p:spPr>
        <p:txBody>
          <a:bodyPr>
            <a:normAutofit/>
          </a:bodyPr>
          <a:lstStyle>
            <a:lvl1pPr marL="342900" indent="-342900" algn="l">
              <a:buFont typeface="Arial" panose="020B0604020202020204" pitchFamily="34" charset="0"/>
              <a:buChar char="•"/>
              <a:defRPr sz="2400">
                <a:solidFill>
                  <a:schemeClr val="tx1"/>
                </a:solidFill>
                <a:latin typeface="Adobe Arabic" panose="02040503050201020203" pitchFamily="18" charset="-78"/>
                <a:cs typeface="Adobe Arabic" panose="02040503050201020203" pitchFamily="18" charset="-78"/>
              </a:defRPr>
            </a:lvl1pPr>
          </a:lstStyle>
          <a:p>
            <a:r>
              <a:rPr lang="id-ID" dirty="0"/>
              <a:t>Picture</a:t>
            </a:r>
          </a:p>
        </p:txBody>
      </p:sp>
      <p:sp>
        <p:nvSpPr>
          <p:cNvPr id="8" name="Picture Placeholder 5">
            <a:extLst>
              <a:ext uri="{FF2B5EF4-FFF2-40B4-BE49-F238E27FC236}">
                <a16:creationId xmlns:a16="http://schemas.microsoft.com/office/drawing/2014/main" id="{288A9829-BF47-40AC-82CD-CBEEF0782B78}"/>
              </a:ext>
            </a:extLst>
          </p:cNvPr>
          <p:cNvSpPr>
            <a:spLocks noGrp="1"/>
          </p:cNvSpPr>
          <p:nvPr>
            <p:ph type="pic" sz="quarter" idx="11" hasCustomPrompt="1"/>
          </p:nvPr>
        </p:nvSpPr>
        <p:spPr>
          <a:xfrm>
            <a:off x="2049103" y="4935582"/>
            <a:ext cx="1246416" cy="1248374"/>
          </a:xfrm>
          <a:prstGeom prst="rect">
            <a:avLst/>
          </a:prstGeom>
          <a:noFill/>
          <a:effectLst/>
        </p:spPr>
        <p:txBody>
          <a:bodyPr>
            <a:normAutofit/>
          </a:bodyPr>
          <a:lstStyle>
            <a:lvl1pPr marL="342900" indent="-342900" algn="l">
              <a:buFont typeface="Arial" panose="020B0604020202020204" pitchFamily="34" charset="0"/>
              <a:buChar char="•"/>
              <a:defRPr sz="2400">
                <a:solidFill>
                  <a:schemeClr val="tx1"/>
                </a:solidFill>
                <a:latin typeface="Adobe Arabic" panose="02040503050201020203" pitchFamily="18" charset="-78"/>
                <a:cs typeface="Adobe Arabic" panose="02040503050201020203" pitchFamily="18" charset="-78"/>
              </a:defRPr>
            </a:lvl1pPr>
          </a:lstStyle>
          <a:p>
            <a:r>
              <a:rPr lang="id-ID" dirty="0"/>
              <a:t>Picture</a:t>
            </a:r>
          </a:p>
        </p:txBody>
      </p:sp>
      <p:sp>
        <p:nvSpPr>
          <p:cNvPr id="9" name="Picture Placeholder 5">
            <a:extLst>
              <a:ext uri="{FF2B5EF4-FFF2-40B4-BE49-F238E27FC236}">
                <a16:creationId xmlns:a16="http://schemas.microsoft.com/office/drawing/2014/main" id="{C543D0FE-64D1-4CE9-8968-D910C035662E}"/>
              </a:ext>
            </a:extLst>
          </p:cNvPr>
          <p:cNvSpPr>
            <a:spLocks noGrp="1"/>
          </p:cNvSpPr>
          <p:nvPr>
            <p:ph type="pic" sz="quarter" idx="12" hasCustomPrompt="1"/>
          </p:nvPr>
        </p:nvSpPr>
        <p:spPr>
          <a:xfrm>
            <a:off x="3301070" y="2059939"/>
            <a:ext cx="2871130" cy="2875643"/>
          </a:xfrm>
          <a:prstGeom prst="rect">
            <a:avLst/>
          </a:prstGeom>
          <a:noFill/>
          <a:effectLst/>
        </p:spPr>
        <p:txBody>
          <a:bodyPr>
            <a:normAutofit/>
          </a:bodyPr>
          <a:lstStyle>
            <a:lvl1pPr marL="342900" indent="-342900" algn="l">
              <a:buFont typeface="Arial" panose="020B0604020202020204" pitchFamily="34" charset="0"/>
              <a:buChar char="•"/>
              <a:defRPr sz="2400">
                <a:solidFill>
                  <a:schemeClr val="tx1"/>
                </a:solidFill>
                <a:latin typeface="Adobe Arabic" panose="02040503050201020203" pitchFamily="18" charset="-78"/>
                <a:cs typeface="Adobe Arabic" panose="02040503050201020203" pitchFamily="18" charset="-78"/>
              </a:defRPr>
            </a:lvl1pPr>
          </a:lstStyle>
          <a:p>
            <a:r>
              <a:rPr lang="id-ID" dirty="0"/>
              <a:t>Picture</a:t>
            </a:r>
          </a:p>
        </p:txBody>
      </p:sp>
    </p:spTree>
    <p:extLst>
      <p:ext uri="{BB962C8B-B14F-4D97-AF65-F5344CB8AC3E}">
        <p14:creationId xmlns:p14="http://schemas.microsoft.com/office/powerpoint/2010/main" val="1473369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F1E7F2E-223E-4EF1-B81A-42B66165955B}"/>
              </a:ext>
            </a:extLst>
          </p:cNvPr>
          <p:cNvSpPr/>
          <p:nvPr userDrawn="1"/>
        </p:nvSpPr>
        <p:spPr>
          <a:xfrm>
            <a:off x="1159576" y="1726180"/>
            <a:ext cx="9872848" cy="4341698"/>
          </a:xfrm>
          <a:prstGeom prst="roundRect">
            <a:avLst>
              <a:gd name="adj" fmla="val 2989"/>
            </a:avLst>
          </a:prstGeom>
          <a:solidFill>
            <a:srgbClr val="191919">
              <a:lumMod val="10000"/>
              <a:lumOff val="90000"/>
            </a:srgbClr>
          </a:solidFill>
          <a:ln w="25400" cap="flat" cmpd="sng" algn="ctr">
            <a:noFill/>
            <a:prstDash val="solid"/>
          </a:ln>
          <a:effectLst/>
        </p:spPr>
        <p:txBody>
          <a:bodyPr rtlCol="1" anchor="ctr"/>
          <a:lstStyle/>
          <a:p>
            <a:pPr algn="ctr">
              <a:defRPr/>
            </a:pPr>
            <a:endParaRPr lang="fa-IR" kern="0">
              <a:solidFill>
                <a:srgbClr val="FFFFFF"/>
              </a:solidFill>
              <a:latin typeface="Arial"/>
              <a:sym typeface="Arial"/>
            </a:endParaRPr>
          </a:p>
        </p:txBody>
      </p:sp>
      <p:sp>
        <p:nvSpPr>
          <p:cNvPr id="7" name="TextBox 6">
            <a:extLst>
              <a:ext uri="{FF2B5EF4-FFF2-40B4-BE49-F238E27FC236}">
                <a16:creationId xmlns:a16="http://schemas.microsoft.com/office/drawing/2014/main" id="{7C82A91E-46C8-4235-9704-66829BC60D18}"/>
              </a:ext>
            </a:extLst>
          </p:cNvPr>
          <p:cNvSpPr txBox="1"/>
          <p:nvPr userDrawn="1"/>
        </p:nvSpPr>
        <p:spPr>
          <a:xfrm>
            <a:off x="2639982" y="485768"/>
            <a:ext cx="6862228" cy="927946"/>
          </a:xfrm>
          <a:prstGeom prst="rect">
            <a:avLst/>
          </a:prstGeom>
          <a:noFill/>
        </p:spPr>
        <p:txBody>
          <a:bodyPr wrap="square" rtlCol="1">
            <a:spAutoFit/>
          </a:bodyPr>
          <a:lstStyle/>
          <a:p>
            <a:pPr algn="ctr">
              <a:lnSpc>
                <a:spcPct val="120000"/>
              </a:lnSpc>
              <a:spcAft>
                <a:spcPts val="900"/>
              </a:spcAft>
              <a:buClr>
                <a:srgbClr val="000000"/>
              </a:buClr>
              <a:buFont typeface="Arial"/>
              <a:buNone/>
            </a:pPr>
            <a:r>
              <a:rPr lang="fa-IR" sz="2400" b="1" kern="0" dirty="0">
                <a:ln w="3175">
                  <a:noFill/>
                </a:ln>
                <a:solidFill>
                  <a:srgbClr val="595959">
                    <a:lumMod val="95000"/>
                  </a:srgbClr>
                </a:solidFill>
                <a:effectLst>
                  <a:outerShdw blurRad="88900" sx="102000" sy="102000" algn="ctr" rotWithShape="0">
                    <a:prstClr val="black">
                      <a:alpha val="20000"/>
                    </a:prstClr>
                  </a:outerShdw>
                </a:effectLst>
                <a:latin typeface="Lalezar" panose="00000500000000000000" pitchFamily="2" charset="-78"/>
                <a:cs typeface="B Titr" panose="00000700000000000000" pitchFamily="2" charset="-78"/>
                <a:sym typeface="Arial"/>
              </a:rPr>
              <a:t>قالب های بیشتر از جیب استور</a:t>
            </a:r>
          </a:p>
          <a:p>
            <a:pPr algn="ctr">
              <a:lnSpc>
                <a:spcPct val="120000"/>
              </a:lnSpc>
              <a:spcAft>
                <a:spcPts val="900"/>
              </a:spcAft>
              <a:buClr>
                <a:srgbClr val="000000"/>
              </a:buClr>
              <a:buFont typeface="Arial"/>
              <a:buNone/>
            </a:pPr>
            <a:r>
              <a:rPr lang="en-US" sz="1500" kern="0" dirty="0" err="1">
                <a:ln w="3175">
                  <a:noFill/>
                </a:ln>
                <a:solidFill>
                  <a:srgbClr val="595959">
                    <a:lumMod val="95000"/>
                  </a:srgbClr>
                </a:solidFill>
                <a:effectLst>
                  <a:outerShdw blurRad="88900" sx="102000" sy="102000" algn="ctr" rotWithShape="0">
                    <a:prstClr val="black">
                      <a:alpha val="20000"/>
                    </a:prstClr>
                  </a:outerShdw>
                </a:effectLst>
                <a:latin typeface="Lalezar" panose="00000500000000000000" pitchFamily="2" charset="-78"/>
                <a:cs typeface="B Titr" panose="00000700000000000000" pitchFamily="2" charset="-78"/>
                <a:sym typeface="Arial"/>
              </a:rPr>
              <a:t>Ctl</a:t>
            </a:r>
            <a:r>
              <a:rPr lang="en-US" sz="1500" kern="0" dirty="0">
                <a:ln w="3175">
                  <a:noFill/>
                </a:ln>
                <a:solidFill>
                  <a:srgbClr val="595959">
                    <a:lumMod val="95000"/>
                  </a:srgbClr>
                </a:solidFill>
                <a:effectLst>
                  <a:outerShdw blurRad="88900" sx="102000" sy="102000" algn="ctr" rotWithShape="0">
                    <a:prstClr val="black">
                      <a:alpha val="20000"/>
                    </a:prstClr>
                  </a:outerShdw>
                </a:effectLst>
                <a:latin typeface="Lalezar" panose="00000500000000000000" pitchFamily="2" charset="-78"/>
                <a:cs typeface="B Titr" panose="00000700000000000000" pitchFamily="2" charset="-78"/>
                <a:sym typeface="Arial"/>
              </a:rPr>
              <a:t> + click</a:t>
            </a:r>
            <a:r>
              <a:rPr lang="fa-IR" sz="1500" kern="0" dirty="0">
                <a:ln w="3175">
                  <a:noFill/>
                </a:ln>
                <a:solidFill>
                  <a:srgbClr val="595959">
                    <a:lumMod val="95000"/>
                  </a:srgbClr>
                </a:solidFill>
                <a:effectLst>
                  <a:outerShdw blurRad="88900" sx="102000" sy="102000" algn="ctr" rotWithShape="0">
                    <a:prstClr val="black">
                      <a:alpha val="20000"/>
                    </a:prstClr>
                  </a:outerShdw>
                </a:effectLst>
                <a:latin typeface="Lalezar" panose="00000500000000000000" pitchFamily="2" charset="-78"/>
                <a:cs typeface="B Titr" panose="00000700000000000000" pitchFamily="2" charset="-78"/>
                <a:sym typeface="Arial"/>
              </a:rPr>
              <a:t>  برروی قالب </a:t>
            </a:r>
            <a:endParaRPr lang="en-US" sz="1500" kern="0" dirty="0">
              <a:ln w="3175">
                <a:noFill/>
              </a:ln>
              <a:solidFill>
                <a:srgbClr val="595959">
                  <a:lumMod val="95000"/>
                </a:srgbClr>
              </a:solidFill>
              <a:effectLst>
                <a:outerShdw blurRad="88900" sx="102000" sy="102000" algn="ctr" rotWithShape="0">
                  <a:prstClr val="black">
                    <a:alpha val="20000"/>
                  </a:prstClr>
                </a:outerShdw>
              </a:effectLst>
              <a:latin typeface="Lalezar" panose="00000500000000000000" pitchFamily="2" charset="-78"/>
              <a:cs typeface="B Titr" panose="00000700000000000000" pitchFamily="2" charset="-78"/>
              <a:sym typeface="Arial"/>
            </a:endParaRPr>
          </a:p>
        </p:txBody>
      </p:sp>
      <p:pic>
        <p:nvPicPr>
          <p:cNvPr id="8" name="Picture 7">
            <a:hlinkClick r:id="rId2"/>
            <a:extLst>
              <a:ext uri="{FF2B5EF4-FFF2-40B4-BE49-F238E27FC236}">
                <a16:creationId xmlns:a16="http://schemas.microsoft.com/office/drawing/2014/main" id="{4ED826E6-9740-4C83-A272-6D5A24B52896}"/>
              </a:ext>
            </a:extLst>
          </p:cNvPr>
          <p:cNvPicPr>
            <a:picLocks noChangeAspect="1"/>
          </p:cNvPicPr>
          <p:nvPr userDrawn="1"/>
        </p:nvPicPr>
        <p:blipFill>
          <a:blip r:embed="rId3"/>
          <a:srcRect/>
          <a:stretch/>
        </p:blipFill>
        <p:spPr>
          <a:xfrm>
            <a:off x="4553317" y="1888292"/>
            <a:ext cx="3035876" cy="1928862"/>
          </a:xfrm>
          <a:prstGeom prst="roundRect">
            <a:avLst>
              <a:gd name="adj" fmla="val 2386"/>
            </a:avLst>
          </a:prstGeom>
          <a:ln w="12700">
            <a:solidFill>
              <a:srgbClr val="191919">
                <a:lumMod val="75000"/>
                <a:lumOff val="25000"/>
              </a:srgbClr>
            </a:solidFill>
          </a:ln>
          <a:effectLst>
            <a:outerShdw blurRad="25400" algn="ctr" rotWithShape="0">
              <a:prstClr val="black">
                <a:alpha val="40000"/>
              </a:prstClr>
            </a:outerShdw>
          </a:effectLst>
        </p:spPr>
      </p:pic>
      <p:pic>
        <p:nvPicPr>
          <p:cNvPr id="9" name="Picture 8">
            <a:hlinkClick r:id="rId4"/>
            <a:extLst>
              <a:ext uri="{FF2B5EF4-FFF2-40B4-BE49-F238E27FC236}">
                <a16:creationId xmlns:a16="http://schemas.microsoft.com/office/drawing/2014/main" id="{FE0740B3-9704-4B06-9054-1F57D2DC852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95280" y="4006265"/>
            <a:ext cx="3036456" cy="1928862"/>
          </a:xfrm>
          <a:prstGeom prst="roundRect">
            <a:avLst>
              <a:gd name="adj" fmla="val 2386"/>
            </a:avLst>
          </a:prstGeom>
          <a:ln w="12700">
            <a:solidFill>
              <a:srgbClr val="191919">
                <a:lumMod val="75000"/>
                <a:lumOff val="25000"/>
              </a:srgbClr>
            </a:solidFill>
          </a:ln>
          <a:effectLst>
            <a:outerShdw blurRad="25400" algn="ctr" rotWithShape="0">
              <a:prstClr val="black">
                <a:alpha val="40000"/>
              </a:prstClr>
            </a:outerShdw>
          </a:effectLst>
        </p:spPr>
      </p:pic>
      <p:sp>
        <p:nvSpPr>
          <p:cNvPr id="10" name="TextBox 9">
            <a:extLst>
              <a:ext uri="{FF2B5EF4-FFF2-40B4-BE49-F238E27FC236}">
                <a16:creationId xmlns:a16="http://schemas.microsoft.com/office/drawing/2014/main" id="{D4E485CA-EA93-459F-8EE3-0BE324A612A4}"/>
              </a:ext>
            </a:extLst>
          </p:cNvPr>
          <p:cNvSpPr txBox="1"/>
          <p:nvPr userDrawn="1"/>
        </p:nvSpPr>
        <p:spPr>
          <a:xfrm>
            <a:off x="2639982" y="6002900"/>
            <a:ext cx="6862228" cy="369332"/>
          </a:xfrm>
          <a:prstGeom prst="rect">
            <a:avLst/>
          </a:prstGeom>
          <a:noFill/>
        </p:spPr>
        <p:txBody>
          <a:bodyPr wrap="square" rtlCol="1">
            <a:spAutoFit/>
          </a:bodyPr>
          <a:lstStyle/>
          <a:p>
            <a:pPr algn="ctr">
              <a:lnSpc>
                <a:spcPct val="120000"/>
              </a:lnSpc>
              <a:spcAft>
                <a:spcPts val="900"/>
              </a:spcAft>
              <a:buClr>
                <a:srgbClr val="000000"/>
              </a:buClr>
              <a:buFont typeface="Arial"/>
              <a:buNone/>
            </a:pPr>
            <a:r>
              <a:rPr lang="fa-IR" sz="1500" b="1" kern="0" dirty="0">
                <a:ln w="3175">
                  <a:noFill/>
                </a:ln>
                <a:solidFill>
                  <a:srgbClr val="595959">
                    <a:lumMod val="95000"/>
                  </a:srgbClr>
                </a:solidFill>
                <a:effectLst>
                  <a:outerShdw blurRad="88900" sx="102000" sy="102000" algn="ctr" rotWithShape="0">
                    <a:prstClr val="black">
                      <a:alpha val="20000"/>
                    </a:prstClr>
                  </a:outerShdw>
                </a:effectLst>
                <a:latin typeface="Lalezar" panose="00000500000000000000" pitchFamily="2" charset="-78"/>
                <a:cs typeface="B Nazanin" panose="00000400000000000000" pitchFamily="2" charset="-78"/>
                <a:sym typeface="Arial"/>
              </a:rPr>
              <a:t>هرگونه کپی و فروش محصولات پیگرد قانونی دارد.</a:t>
            </a:r>
            <a:endParaRPr lang="en-US" sz="1050" b="1" kern="0" dirty="0">
              <a:ln w="3175">
                <a:noFill/>
              </a:ln>
              <a:solidFill>
                <a:srgbClr val="595959">
                  <a:lumMod val="95000"/>
                </a:srgbClr>
              </a:solidFill>
              <a:effectLst>
                <a:outerShdw blurRad="88900" sx="102000" sy="102000" algn="ctr" rotWithShape="0">
                  <a:prstClr val="black">
                    <a:alpha val="20000"/>
                  </a:prstClr>
                </a:outerShdw>
              </a:effectLst>
              <a:latin typeface="Lalezar" panose="00000500000000000000" pitchFamily="2" charset="-78"/>
              <a:cs typeface="B Nazanin" panose="00000400000000000000" pitchFamily="2" charset="-78"/>
              <a:sym typeface="Arial"/>
            </a:endParaRPr>
          </a:p>
        </p:txBody>
      </p:sp>
      <p:pic>
        <p:nvPicPr>
          <p:cNvPr id="11" name="Picture 10">
            <a:hlinkClick r:id="rId6"/>
            <a:extLst>
              <a:ext uri="{FF2B5EF4-FFF2-40B4-BE49-F238E27FC236}">
                <a16:creationId xmlns:a16="http://schemas.microsoft.com/office/drawing/2014/main" id="{83FCB0E5-117B-44BA-B8FB-610F9AA15675}"/>
              </a:ext>
            </a:extLst>
          </p:cNvPr>
          <p:cNvPicPr>
            <a:picLocks noChangeAspect="1"/>
          </p:cNvPicPr>
          <p:nvPr userDrawn="1"/>
        </p:nvPicPr>
        <p:blipFill>
          <a:blip r:embed="rId7"/>
          <a:stretch>
            <a:fillRect/>
          </a:stretch>
        </p:blipFill>
        <p:spPr>
          <a:xfrm>
            <a:off x="4553317" y="4024206"/>
            <a:ext cx="3023134" cy="1920865"/>
          </a:xfrm>
          <a:prstGeom prst="roundRect">
            <a:avLst>
              <a:gd name="adj" fmla="val 2386"/>
            </a:avLst>
          </a:prstGeom>
          <a:ln w="12700">
            <a:solidFill>
              <a:srgbClr val="191919">
                <a:lumMod val="75000"/>
                <a:lumOff val="25000"/>
              </a:srgbClr>
            </a:solidFill>
          </a:ln>
          <a:effectLst>
            <a:outerShdw blurRad="25400" algn="ctr" rotWithShape="0">
              <a:prstClr val="black">
                <a:alpha val="40000"/>
              </a:prstClr>
            </a:outerShdw>
          </a:effectLst>
        </p:spPr>
      </p:pic>
      <p:pic>
        <p:nvPicPr>
          <p:cNvPr id="12" name="Picture 11">
            <a:hlinkClick r:id="rId8"/>
            <a:extLst>
              <a:ext uri="{FF2B5EF4-FFF2-40B4-BE49-F238E27FC236}">
                <a16:creationId xmlns:a16="http://schemas.microsoft.com/office/drawing/2014/main" id="{B8AFF950-DAB7-4384-BA98-25FB655861E0}"/>
              </a:ext>
            </a:extLst>
          </p:cNvPr>
          <p:cNvPicPr>
            <a:picLocks noChangeAspect="1"/>
          </p:cNvPicPr>
          <p:nvPr userDrawn="1"/>
        </p:nvPicPr>
        <p:blipFill>
          <a:blip r:embed="rId9"/>
          <a:stretch>
            <a:fillRect/>
          </a:stretch>
        </p:blipFill>
        <p:spPr>
          <a:xfrm>
            <a:off x="7828637" y="4015580"/>
            <a:ext cx="3035885" cy="1928863"/>
          </a:xfrm>
          <a:prstGeom prst="roundRect">
            <a:avLst>
              <a:gd name="adj" fmla="val 2386"/>
            </a:avLst>
          </a:prstGeom>
          <a:ln w="12700">
            <a:solidFill>
              <a:srgbClr val="191919">
                <a:lumMod val="75000"/>
                <a:lumOff val="25000"/>
              </a:srgbClr>
            </a:solidFill>
          </a:ln>
          <a:effectLst>
            <a:outerShdw blurRad="25400" algn="ctr" rotWithShape="0">
              <a:prstClr val="black">
                <a:alpha val="40000"/>
              </a:prstClr>
            </a:outerShdw>
          </a:effectLst>
        </p:spPr>
      </p:pic>
      <p:pic>
        <p:nvPicPr>
          <p:cNvPr id="13" name="Picture 12">
            <a:hlinkClick r:id="rId10"/>
            <a:extLst>
              <a:ext uri="{FF2B5EF4-FFF2-40B4-BE49-F238E27FC236}">
                <a16:creationId xmlns:a16="http://schemas.microsoft.com/office/drawing/2014/main" id="{72398FEA-26A2-43F3-969F-1DEA0A154396}"/>
              </a:ext>
            </a:extLst>
          </p:cNvPr>
          <p:cNvPicPr>
            <a:picLocks noChangeAspect="1"/>
          </p:cNvPicPr>
          <p:nvPr userDrawn="1"/>
        </p:nvPicPr>
        <p:blipFill>
          <a:blip r:embed="rId11"/>
          <a:stretch>
            <a:fillRect/>
          </a:stretch>
        </p:blipFill>
        <p:spPr>
          <a:xfrm>
            <a:off x="1295280" y="1878173"/>
            <a:ext cx="3035876" cy="1932842"/>
          </a:xfrm>
          <a:prstGeom prst="roundRect">
            <a:avLst>
              <a:gd name="adj" fmla="val 2386"/>
            </a:avLst>
          </a:prstGeom>
          <a:ln w="12700">
            <a:solidFill>
              <a:srgbClr val="191919">
                <a:lumMod val="75000"/>
                <a:lumOff val="25000"/>
              </a:srgbClr>
            </a:solidFill>
          </a:ln>
          <a:effectLst>
            <a:outerShdw blurRad="25400" algn="ctr" rotWithShape="0">
              <a:prstClr val="black">
                <a:alpha val="40000"/>
              </a:prstClr>
            </a:outerShdw>
          </a:effectLst>
        </p:spPr>
      </p:pic>
      <p:pic>
        <p:nvPicPr>
          <p:cNvPr id="14" name="Picture 13">
            <a:hlinkClick r:id="rId12"/>
            <a:extLst>
              <a:ext uri="{FF2B5EF4-FFF2-40B4-BE49-F238E27FC236}">
                <a16:creationId xmlns:a16="http://schemas.microsoft.com/office/drawing/2014/main" id="{3976AD20-5B30-47A8-A110-ED3B96C978F5}"/>
              </a:ext>
            </a:extLst>
          </p:cNvPr>
          <p:cNvPicPr>
            <a:picLocks noChangeAspect="1"/>
          </p:cNvPicPr>
          <p:nvPr userDrawn="1"/>
        </p:nvPicPr>
        <p:blipFill>
          <a:blip r:embed="rId13"/>
          <a:stretch>
            <a:fillRect/>
          </a:stretch>
        </p:blipFill>
        <p:spPr>
          <a:xfrm>
            <a:off x="7810776" y="1888292"/>
            <a:ext cx="3035876" cy="1922723"/>
          </a:xfrm>
          <a:prstGeom prst="roundRect">
            <a:avLst>
              <a:gd name="adj" fmla="val 2386"/>
            </a:avLst>
          </a:prstGeom>
          <a:ln w="12700">
            <a:solidFill>
              <a:srgbClr val="191919">
                <a:lumMod val="75000"/>
                <a:lumOff val="25000"/>
              </a:srgbClr>
            </a:solidFill>
          </a:ln>
          <a:effectLst>
            <a:outerShdw blurRad="25400" algn="ctr" rotWithShape="0">
              <a:prstClr val="black">
                <a:alpha val="40000"/>
              </a:prstClr>
            </a:outerShdw>
          </a:effectLst>
        </p:spPr>
      </p:pic>
    </p:spTree>
    <p:extLst>
      <p:ext uri="{BB962C8B-B14F-4D97-AF65-F5344CB8AC3E}">
        <p14:creationId xmlns:p14="http://schemas.microsoft.com/office/powerpoint/2010/main" val="402072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A5375188-558B-43B9-B70D-EB7D2935579B}"/>
              </a:ext>
            </a:extLst>
          </p:cNvPr>
          <p:cNvSpPr>
            <a:spLocks noGrp="1"/>
          </p:cNvSpPr>
          <p:nvPr>
            <p:ph type="pic" sz="quarter" idx="11" hasCustomPrompt="1"/>
          </p:nvPr>
        </p:nvSpPr>
        <p:spPr>
          <a:xfrm>
            <a:off x="820996" y="3519076"/>
            <a:ext cx="2509686" cy="251161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noFill/>
        </p:spPr>
        <p:txBody>
          <a:bodyPr wrap="square">
            <a:noAutofit/>
          </a:bodyPr>
          <a:lstStyle>
            <a:lvl1pPr marL="342900" indent="-342900" algn="l">
              <a:buFont typeface="Arial" panose="020B0604020202020204" pitchFamily="34" charset="0"/>
              <a:buChar char="•"/>
              <a:defRPr sz="2400">
                <a:solidFill>
                  <a:schemeClr val="tx1"/>
                </a:solidFill>
                <a:latin typeface="Adobe Arabic" panose="02040503050201020203" pitchFamily="18" charset="-78"/>
                <a:cs typeface="Adobe Arabic" panose="02040503050201020203" pitchFamily="18" charset="-78"/>
              </a:defRPr>
            </a:lvl1pPr>
          </a:lstStyle>
          <a:p>
            <a:r>
              <a:rPr lang="id-ID" dirty="0"/>
              <a:t>Picture</a:t>
            </a:r>
          </a:p>
        </p:txBody>
      </p:sp>
      <p:sp>
        <p:nvSpPr>
          <p:cNvPr id="8" name="Picture Placeholder 3">
            <a:extLst>
              <a:ext uri="{FF2B5EF4-FFF2-40B4-BE49-F238E27FC236}">
                <a16:creationId xmlns:a16="http://schemas.microsoft.com/office/drawing/2014/main" id="{F9034673-3EDE-4B75-AAFC-9187AC79F990}"/>
              </a:ext>
            </a:extLst>
          </p:cNvPr>
          <p:cNvSpPr>
            <a:spLocks noGrp="1"/>
          </p:cNvSpPr>
          <p:nvPr>
            <p:ph type="pic" sz="quarter" idx="12" hasCustomPrompt="1"/>
          </p:nvPr>
        </p:nvSpPr>
        <p:spPr>
          <a:xfrm>
            <a:off x="3501103" y="3519076"/>
            <a:ext cx="2509686" cy="251161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noFill/>
        </p:spPr>
        <p:txBody>
          <a:bodyPr wrap="square">
            <a:noAutofit/>
          </a:bodyPr>
          <a:lstStyle>
            <a:lvl1pPr marL="342900" indent="-342900" algn="l">
              <a:buFont typeface="Arial" panose="020B0604020202020204" pitchFamily="34" charset="0"/>
              <a:buChar char="•"/>
              <a:defRPr sz="2400">
                <a:solidFill>
                  <a:schemeClr val="tx1"/>
                </a:solidFill>
                <a:latin typeface="Adobe Arabic" panose="02040503050201020203" pitchFamily="18" charset="-78"/>
                <a:cs typeface="Adobe Arabic" panose="02040503050201020203" pitchFamily="18" charset="-78"/>
              </a:defRPr>
            </a:lvl1pPr>
          </a:lstStyle>
          <a:p>
            <a:r>
              <a:rPr lang="id-ID" dirty="0"/>
              <a:t>Picture</a:t>
            </a:r>
          </a:p>
        </p:txBody>
      </p:sp>
      <p:sp>
        <p:nvSpPr>
          <p:cNvPr id="9" name="Picture Placeholder 3">
            <a:extLst>
              <a:ext uri="{FF2B5EF4-FFF2-40B4-BE49-F238E27FC236}">
                <a16:creationId xmlns:a16="http://schemas.microsoft.com/office/drawing/2014/main" id="{4AB5DA79-E449-4C49-AB6A-BBB9D0700023}"/>
              </a:ext>
            </a:extLst>
          </p:cNvPr>
          <p:cNvSpPr>
            <a:spLocks noGrp="1"/>
          </p:cNvSpPr>
          <p:nvPr>
            <p:ph type="pic" sz="quarter" idx="13" hasCustomPrompt="1"/>
          </p:nvPr>
        </p:nvSpPr>
        <p:spPr>
          <a:xfrm>
            <a:off x="820995" y="827314"/>
            <a:ext cx="5189793" cy="251161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noFill/>
        </p:spPr>
        <p:txBody>
          <a:bodyPr wrap="square">
            <a:noAutofit/>
          </a:bodyPr>
          <a:lstStyle>
            <a:lvl1pPr marL="285750" indent="-285750" algn="l">
              <a:buFont typeface="Arial" panose="020B0604020202020204" pitchFamily="34" charset="0"/>
              <a:buChar char="•"/>
              <a:defRPr sz="2400">
                <a:solidFill>
                  <a:schemeClr val="tx1"/>
                </a:solidFill>
                <a:latin typeface="Adobe Arabic" panose="02040503050201020203" pitchFamily="18" charset="-78"/>
                <a:cs typeface="Adobe Arabic" panose="02040503050201020203" pitchFamily="18" charset="-78"/>
              </a:defRPr>
            </a:lvl1pPr>
          </a:lstStyle>
          <a:p>
            <a:r>
              <a:rPr lang="id-ID" dirty="0"/>
              <a:t>Picture</a:t>
            </a:r>
          </a:p>
        </p:txBody>
      </p:sp>
    </p:spTree>
    <p:extLst>
      <p:ext uri="{BB962C8B-B14F-4D97-AF65-F5344CB8AC3E}">
        <p14:creationId xmlns:p14="http://schemas.microsoft.com/office/powerpoint/2010/main" val="72218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5A5EBC62-AF5E-4BC8-9AC3-AE45D8D2EBD0}"/>
              </a:ext>
            </a:extLst>
          </p:cNvPr>
          <p:cNvSpPr>
            <a:spLocks noGrp="1"/>
          </p:cNvSpPr>
          <p:nvPr>
            <p:ph type="pic" sz="quarter" idx="10" hasCustomPrompt="1"/>
          </p:nvPr>
        </p:nvSpPr>
        <p:spPr>
          <a:xfrm>
            <a:off x="1576257" y="3008867"/>
            <a:ext cx="9039486" cy="2470119"/>
          </a:xfrm>
          <a:custGeom>
            <a:avLst/>
            <a:gdLst>
              <a:gd name="connsiteX0" fmla="*/ 1879813 w 2830061"/>
              <a:gd name="connsiteY0" fmla="*/ 155760 h 773339"/>
              <a:gd name="connsiteX1" fmla="*/ 1749181 w 2830061"/>
              <a:gd name="connsiteY1" fmla="*/ 215478 h 773339"/>
              <a:gd name="connsiteX2" fmla="*/ 1703647 w 2830061"/>
              <a:gd name="connsiteY2" fmla="*/ 387165 h 773339"/>
              <a:gd name="connsiteX3" fmla="*/ 1749181 w 2830061"/>
              <a:gd name="connsiteY3" fmla="*/ 558852 h 773339"/>
              <a:gd name="connsiteX4" fmla="*/ 1879813 w 2830061"/>
              <a:gd name="connsiteY4" fmla="*/ 618569 h 773339"/>
              <a:gd name="connsiteX5" fmla="*/ 2011439 w 2830061"/>
              <a:gd name="connsiteY5" fmla="*/ 558852 h 773339"/>
              <a:gd name="connsiteX6" fmla="*/ 2057471 w 2830061"/>
              <a:gd name="connsiteY6" fmla="*/ 387165 h 773339"/>
              <a:gd name="connsiteX7" fmla="*/ 2011439 w 2830061"/>
              <a:gd name="connsiteY7" fmla="*/ 215726 h 773339"/>
              <a:gd name="connsiteX8" fmla="*/ 1879813 w 2830061"/>
              <a:gd name="connsiteY8" fmla="*/ 155760 h 773339"/>
              <a:gd name="connsiteX9" fmla="*/ 573735 w 2830061"/>
              <a:gd name="connsiteY9" fmla="*/ 19904 h 773339"/>
              <a:gd name="connsiteX10" fmla="*/ 762343 w 2830061"/>
              <a:gd name="connsiteY10" fmla="*/ 19904 h 773339"/>
              <a:gd name="connsiteX11" fmla="*/ 864857 w 2830061"/>
              <a:gd name="connsiteY11" fmla="*/ 539943 h 773339"/>
              <a:gd name="connsiteX12" fmla="*/ 962893 w 2830061"/>
              <a:gd name="connsiteY12" fmla="*/ 19904 h 773339"/>
              <a:gd name="connsiteX13" fmla="*/ 1162946 w 2830061"/>
              <a:gd name="connsiteY13" fmla="*/ 19904 h 773339"/>
              <a:gd name="connsiteX14" fmla="*/ 1259489 w 2830061"/>
              <a:gd name="connsiteY14" fmla="*/ 539943 h 773339"/>
              <a:gd name="connsiteX15" fmla="*/ 1362501 w 2830061"/>
              <a:gd name="connsiteY15" fmla="*/ 19904 h 773339"/>
              <a:gd name="connsiteX16" fmla="*/ 1551108 w 2830061"/>
              <a:gd name="connsiteY16" fmla="*/ 19904 h 773339"/>
              <a:gd name="connsiteX17" fmla="*/ 1349065 w 2830061"/>
              <a:gd name="connsiteY17" fmla="*/ 752934 h 773339"/>
              <a:gd name="connsiteX18" fmla="*/ 1165932 w 2830061"/>
              <a:gd name="connsiteY18" fmla="*/ 752934 h 773339"/>
              <a:gd name="connsiteX19" fmla="*/ 1061924 w 2830061"/>
              <a:gd name="connsiteY19" fmla="*/ 225929 h 773339"/>
              <a:gd name="connsiteX20" fmla="*/ 957917 w 2830061"/>
              <a:gd name="connsiteY20" fmla="*/ 752934 h 773339"/>
              <a:gd name="connsiteX21" fmla="*/ 774286 w 2830061"/>
              <a:gd name="connsiteY21" fmla="*/ 752934 h 773339"/>
              <a:gd name="connsiteX22" fmla="*/ 2222438 w 2830061"/>
              <a:gd name="connsiteY22" fmla="*/ 19902 h 773339"/>
              <a:gd name="connsiteX23" fmla="*/ 2830061 w 2830061"/>
              <a:gd name="connsiteY23" fmla="*/ 19902 h 773339"/>
              <a:gd name="connsiteX24" fmla="*/ 2830061 w 2830061"/>
              <a:gd name="connsiteY24" fmla="*/ 168698 h 773339"/>
              <a:gd name="connsiteX25" fmla="*/ 2620055 w 2830061"/>
              <a:gd name="connsiteY25" fmla="*/ 168698 h 773339"/>
              <a:gd name="connsiteX26" fmla="*/ 2620055 w 2830061"/>
              <a:gd name="connsiteY26" fmla="*/ 752932 h 773339"/>
              <a:gd name="connsiteX27" fmla="*/ 2432444 w 2830061"/>
              <a:gd name="connsiteY27" fmla="*/ 752932 h 773339"/>
              <a:gd name="connsiteX28" fmla="*/ 2432444 w 2830061"/>
              <a:gd name="connsiteY28" fmla="*/ 168698 h 773339"/>
              <a:gd name="connsiteX29" fmla="*/ 2222438 w 2830061"/>
              <a:gd name="connsiteY29" fmla="*/ 168698 h 773339"/>
              <a:gd name="connsiteX30" fmla="*/ 1879813 w 2830061"/>
              <a:gd name="connsiteY30" fmla="*/ 993 h 773339"/>
              <a:gd name="connsiteX31" fmla="*/ 2149287 w 2830061"/>
              <a:gd name="connsiteY31" fmla="*/ 105001 h 773339"/>
              <a:gd name="connsiteX32" fmla="*/ 2249065 w 2830061"/>
              <a:gd name="connsiteY32" fmla="*/ 387165 h 773339"/>
              <a:gd name="connsiteX33" fmla="*/ 2149287 w 2830061"/>
              <a:gd name="connsiteY33" fmla="*/ 669329 h 773339"/>
              <a:gd name="connsiteX34" fmla="*/ 1879813 w 2830061"/>
              <a:gd name="connsiteY34" fmla="*/ 773337 h 773339"/>
              <a:gd name="connsiteX35" fmla="*/ 1611831 w 2830061"/>
              <a:gd name="connsiteY35" fmla="*/ 669578 h 773339"/>
              <a:gd name="connsiteX36" fmla="*/ 1513049 w 2830061"/>
              <a:gd name="connsiteY36" fmla="*/ 387165 h 773339"/>
              <a:gd name="connsiteX37" fmla="*/ 1611831 w 2830061"/>
              <a:gd name="connsiteY37" fmla="*/ 104752 h 773339"/>
              <a:gd name="connsiteX38" fmla="*/ 1879813 w 2830061"/>
              <a:gd name="connsiteY38" fmla="*/ 993 h 773339"/>
              <a:gd name="connsiteX39" fmla="*/ 307544 w 2830061"/>
              <a:gd name="connsiteY39" fmla="*/ 0 h 773339"/>
              <a:gd name="connsiteX40" fmla="*/ 517549 w 2830061"/>
              <a:gd name="connsiteY40" fmla="*/ 65191 h 773339"/>
              <a:gd name="connsiteX41" fmla="*/ 595182 w 2830061"/>
              <a:gd name="connsiteY41" fmla="*/ 241357 h 773339"/>
              <a:gd name="connsiteX42" fmla="*/ 418518 w 2830061"/>
              <a:gd name="connsiteY42" fmla="*/ 241357 h 773339"/>
              <a:gd name="connsiteX43" fmla="*/ 382439 w 2830061"/>
              <a:gd name="connsiteY43" fmla="*/ 165715 h 773339"/>
              <a:gd name="connsiteX44" fmla="*/ 295600 w 2830061"/>
              <a:gd name="connsiteY44" fmla="*/ 141331 h 773339"/>
              <a:gd name="connsiteX45" fmla="*/ 221949 w 2830061"/>
              <a:gd name="connsiteY45" fmla="*/ 159992 h 773339"/>
              <a:gd name="connsiteX46" fmla="*/ 193583 w 2830061"/>
              <a:gd name="connsiteY46" fmla="*/ 207517 h 773339"/>
              <a:gd name="connsiteX47" fmla="*/ 328445 w 2830061"/>
              <a:gd name="connsiteY47" fmla="*/ 299581 h 773339"/>
              <a:gd name="connsiteX48" fmla="*/ 365768 w 2830061"/>
              <a:gd name="connsiteY48" fmla="*/ 311525 h 773339"/>
              <a:gd name="connsiteX49" fmla="*/ 373233 w 2830061"/>
              <a:gd name="connsiteY49" fmla="*/ 314013 h 773339"/>
              <a:gd name="connsiteX50" fmla="*/ 547408 w 2830061"/>
              <a:gd name="connsiteY50" fmla="*/ 387167 h 773339"/>
              <a:gd name="connsiteX51" fmla="*/ 601153 w 2830061"/>
              <a:gd name="connsiteY51" fmla="*/ 455095 h 773339"/>
              <a:gd name="connsiteX52" fmla="*/ 619566 w 2830061"/>
              <a:gd name="connsiteY52" fmla="*/ 541934 h 773339"/>
              <a:gd name="connsiteX53" fmla="*/ 535713 w 2830061"/>
              <a:gd name="connsiteY53" fmla="*/ 712377 h 773339"/>
              <a:gd name="connsiteX54" fmla="*/ 300577 w 2830061"/>
              <a:gd name="connsiteY54" fmla="*/ 773339 h 773339"/>
              <a:gd name="connsiteX55" fmla="*/ 83106 w 2830061"/>
              <a:gd name="connsiteY55" fmla="*/ 707898 h 773339"/>
              <a:gd name="connsiteX56" fmla="*/ 0 w 2830061"/>
              <a:gd name="connsiteY56" fmla="*/ 509587 h 773339"/>
              <a:gd name="connsiteX57" fmla="*/ 180147 w 2830061"/>
              <a:gd name="connsiteY57" fmla="*/ 509587 h 773339"/>
              <a:gd name="connsiteX58" fmla="*/ 216972 w 2830061"/>
              <a:gd name="connsiteY58" fmla="*/ 603891 h 773339"/>
              <a:gd name="connsiteX59" fmla="*/ 318989 w 2830061"/>
              <a:gd name="connsiteY59" fmla="*/ 635491 h 773339"/>
              <a:gd name="connsiteX60" fmla="*/ 407570 w 2830061"/>
              <a:gd name="connsiteY60" fmla="*/ 616581 h 773339"/>
              <a:gd name="connsiteX61" fmla="*/ 438922 w 2830061"/>
              <a:gd name="connsiteY61" fmla="*/ 563333 h 773339"/>
              <a:gd name="connsiteX62" fmla="*/ 431457 w 2830061"/>
              <a:gd name="connsiteY62" fmla="*/ 532230 h 773339"/>
              <a:gd name="connsiteX63" fmla="*/ 410556 w 2830061"/>
              <a:gd name="connsiteY63" fmla="*/ 511578 h 773339"/>
              <a:gd name="connsiteX64" fmla="*/ 310529 w 2830061"/>
              <a:gd name="connsiteY64" fmla="*/ 477240 h 773339"/>
              <a:gd name="connsiteX65" fmla="*/ 176166 w 2830061"/>
              <a:gd name="connsiteY65" fmla="*/ 431955 h 773339"/>
              <a:gd name="connsiteX66" fmla="*/ 55984 w 2830061"/>
              <a:gd name="connsiteY66" fmla="*/ 349097 h 773339"/>
              <a:gd name="connsiteX67" fmla="*/ 14929 w 2830061"/>
              <a:gd name="connsiteY67" fmla="*/ 228916 h 773339"/>
              <a:gd name="connsiteX68" fmla="*/ 93805 w 2830061"/>
              <a:gd name="connsiteY68" fmla="*/ 61956 h 773339"/>
              <a:gd name="connsiteX69" fmla="*/ 307544 w 2830061"/>
              <a:gd name="connsiteY69" fmla="*/ 0 h 77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30061" h="773339">
                <a:moveTo>
                  <a:pt x="1879813" y="155760"/>
                </a:moveTo>
                <a:cubicBezTo>
                  <a:pt x="1823081" y="155760"/>
                  <a:pt x="1779537" y="175666"/>
                  <a:pt x="1749181" y="215478"/>
                </a:cubicBezTo>
                <a:cubicBezTo>
                  <a:pt x="1718825" y="255289"/>
                  <a:pt x="1703647" y="312518"/>
                  <a:pt x="1703647" y="387165"/>
                </a:cubicBezTo>
                <a:cubicBezTo>
                  <a:pt x="1703647" y="461811"/>
                  <a:pt x="1718825" y="519040"/>
                  <a:pt x="1749181" y="558852"/>
                </a:cubicBezTo>
                <a:cubicBezTo>
                  <a:pt x="1779537" y="598664"/>
                  <a:pt x="1823081" y="618569"/>
                  <a:pt x="1879813" y="618569"/>
                </a:cubicBezTo>
                <a:cubicBezTo>
                  <a:pt x="1936876" y="618569"/>
                  <a:pt x="1980751" y="598664"/>
                  <a:pt x="2011439" y="558852"/>
                </a:cubicBezTo>
                <a:cubicBezTo>
                  <a:pt x="2042127" y="519040"/>
                  <a:pt x="2057471" y="461811"/>
                  <a:pt x="2057471" y="387165"/>
                </a:cubicBezTo>
                <a:cubicBezTo>
                  <a:pt x="2057471" y="312850"/>
                  <a:pt x="2042127" y="255704"/>
                  <a:pt x="2011439" y="215726"/>
                </a:cubicBezTo>
                <a:cubicBezTo>
                  <a:pt x="1980751" y="175749"/>
                  <a:pt x="1936876" y="155760"/>
                  <a:pt x="1879813" y="155760"/>
                </a:cubicBezTo>
                <a:close/>
                <a:moveTo>
                  <a:pt x="573735" y="19904"/>
                </a:moveTo>
                <a:lnTo>
                  <a:pt x="762343" y="19904"/>
                </a:lnTo>
                <a:lnTo>
                  <a:pt x="864857" y="539943"/>
                </a:lnTo>
                <a:lnTo>
                  <a:pt x="962893" y="19904"/>
                </a:lnTo>
                <a:lnTo>
                  <a:pt x="1162946" y="19904"/>
                </a:lnTo>
                <a:lnTo>
                  <a:pt x="1259489" y="539943"/>
                </a:lnTo>
                <a:lnTo>
                  <a:pt x="1362501" y="19904"/>
                </a:lnTo>
                <a:lnTo>
                  <a:pt x="1551108" y="19904"/>
                </a:lnTo>
                <a:lnTo>
                  <a:pt x="1349065" y="752934"/>
                </a:lnTo>
                <a:lnTo>
                  <a:pt x="1165932" y="752934"/>
                </a:lnTo>
                <a:lnTo>
                  <a:pt x="1061924" y="225929"/>
                </a:lnTo>
                <a:lnTo>
                  <a:pt x="957917" y="752934"/>
                </a:lnTo>
                <a:lnTo>
                  <a:pt x="774286" y="752934"/>
                </a:lnTo>
                <a:close/>
                <a:moveTo>
                  <a:pt x="2222438" y="19902"/>
                </a:moveTo>
                <a:lnTo>
                  <a:pt x="2830061" y="19902"/>
                </a:lnTo>
                <a:lnTo>
                  <a:pt x="2830061" y="168698"/>
                </a:lnTo>
                <a:lnTo>
                  <a:pt x="2620055" y="168698"/>
                </a:lnTo>
                <a:lnTo>
                  <a:pt x="2620055" y="752932"/>
                </a:lnTo>
                <a:lnTo>
                  <a:pt x="2432444" y="752932"/>
                </a:lnTo>
                <a:lnTo>
                  <a:pt x="2432444" y="168698"/>
                </a:lnTo>
                <a:lnTo>
                  <a:pt x="2222438" y="168698"/>
                </a:lnTo>
                <a:close/>
                <a:moveTo>
                  <a:pt x="1879813" y="993"/>
                </a:moveTo>
                <a:cubicBezTo>
                  <a:pt x="1992944" y="993"/>
                  <a:pt x="2082768" y="35662"/>
                  <a:pt x="2149287" y="105001"/>
                </a:cubicBezTo>
                <a:cubicBezTo>
                  <a:pt x="2215806" y="174339"/>
                  <a:pt x="2249065" y="268394"/>
                  <a:pt x="2249065" y="387165"/>
                </a:cubicBezTo>
                <a:cubicBezTo>
                  <a:pt x="2249065" y="505936"/>
                  <a:pt x="2215806" y="599991"/>
                  <a:pt x="2149287" y="669329"/>
                </a:cubicBezTo>
                <a:cubicBezTo>
                  <a:pt x="2082768" y="738667"/>
                  <a:pt x="1992944" y="773337"/>
                  <a:pt x="1879813" y="773337"/>
                </a:cubicBezTo>
                <a:cubicBezTo>
                  <a:pt x="1767013" y="773337"/>
                  <a:pt x="1677686" y="738750"/>
                  <a:pt x="1611831" y="669578"/>
                </a:cubicBezTo>
                <a:cubicBezTo>
                  <a:pt x="1545976" y="600405"/>
                  <a:pt x="1513049" y="506268"/>
                  <a:pt x="1513049" y="387165"/>
                </a:cubicBezTo>
                <a:cubicBezTo>
                  <a:pt x="1513049" y="268062"/>
                  <a:pt x="1545976" y="173924"/>
                  <a:pt x="1611831" y="104752"/>
                </a:cubicBezTo>
                <a:cubicBezTo>
                  <a:pt x="1677686" y="35579"/>
                  <a:pt x="1767013" y="993"/>
                  <a:pt x="1879813" y="993"/>
                </a:cubicBezTo>
                <a:close/>
                <a:moveTo>
                  <a:pt x="307544" y="0"/>
                </a:moveTo>
                <a:cubicBezTo>
                  <a:pt x="395792" y="0"/>
                  <a:pt x="465794" y="21730"/>
                  <a:pt x="517549" y="65191"/>
                </a:cubicBezTo>
                <a:cubicBezTo>
                  <a:pt x="569304" y="108652"/>
                  <a:pt x="595182" y="167374"/>
                  <a:pt x="595182" y="241357"/>
                </a:cubicBezTo>
                <a:lnTo>
                  <a:pt x="418518" y="241357"/>
                </a:lnTo>
                <a:cubicBezTo>
                  <a:pt x="414537" y="207186"/>
                  <a:pt x="402511" y="181972"/>
                  <a:pt x="382439" y="165715"/>
                </a:cubicBezTo>
                <a:cubicBezTo>
                  <a:pt x="362367" y="149459"/>
                  <a:pt x="333421" y="141331"/>
                  <a:pt x="295600" y="141331"/>
                </a:cubicBezTo>
                <a:cubicBezTo>
                  <a:pt x="265410" y="141331"/>
                  <a:pt x="240859" y="147551"/>
                  <a:pt x="221949" y="159992"/>
                </a:cubicBezTo>
                <a:cubicBezTo>
                  <a:pt x="203038" y="172433"/>
                  <a:pt x="193583" y="188275"/>
                  <a:pt x="193583" y="207517"/>
                </a:cubicBezTo>
                <a:cubicBezTo>
                  <a:pt x="193583" y="240030"/>
                  <a:pt x="238537" y="270718"/>
                  <a:pt x="328445" y="299581"/>
                </a:cubicBezTo>
                <a:cubicBezTo>
                  <a:pt x="344701" y="304890"/>
                  <a:pt x="357142" y="308871"/>
                  <a:pt x="365768" y="311525"/>
                </a:cubicBezTo>
                <a:lnTo>
                  <a:pt x="373233" y="314013"/>
                </a:lnTo>
                <a:cubicBezTo>
                  <a:pt x="466126" y="344204"/>
                  <a:pt x="524185" y="368588"/>
                  <a:pt x="547408" y="387167"/>
                </a:cubicBezTo>
                <a:cubicBezTo>
                  <a:pt x="570963" y="406409"/>
                  <a:pt x="588878" y="429052"/>
                  <a:pt x="601153" y="455095"/>
                </a:cubicBezTo>
                <a:cubicBezTo>
                  <a:pt x="613429" y="481139"/>
                  <a:pt x="619566" y="510085"/>
                  <a:pt x="619566" y="541934"/>
                </a:cubicBezTo>
                <a:cubicBezTo>
                  <a:pt x="619566" y="614922"/>
                  <a:pt x="591615" y="671736"/>
                  <a:pt x="535713" y="712377"/>
                </a:cubicBezTo>
                <a:cubicBezTo>
                  <a:pt x="479811" y="753018"/>
                  <a:pt x="401432" y="773339"/>
                  <a:pt x="300577" y="773339"/>
                </a:cubicBezTo>
                <a:cubicBezTo>
                  <a:pt x="205361" y="773339"/>
                  <a:pt x="132870" y="751525"/>
                  <a:pt x="83106" y="707898"/>
                </a:cubicBezTo>
                <a:cubicBezTo>
                  <a:pt x="33342" y="664272"/>
                  <a:pt x="5640" y="598168"/>
                  <a:pt x="0" y="509587"/>
                </a:cubicBezTo>
                <a:lnTo>
                  <a:pt x="180147" y="509587"/>
                </a:lnTo>
                <a:cubicBezTo>
                  <a:pt x="181474" y="551389"/>
                  <a:pt x="193749" y="582824"/>
                  <a:pt x="216972" y="603891"/>
                </a:cubicBezTo>
                <a:cubicBezTo>
                  <a:pt x="240196" y="624958"/>
                  <a:pt x="274201" y="635491"/>
                  <a:pt x="318989" y="635491"/>
                </a:cubicBezTo>
                <a:cubicBezTo>
                  <a:pt x="357142" y="635491"/>
                  <a:pt x="386669" y="629188"/>
                  <a:pt x="407570" y="616581"/>
                </a:cubicBezTo>
                <a:cubicBezTo>
                  <a:pt x="428471" y="603974"/>
                  <a:pt x="438922" y="586224"/>
                  <a:pt x="438922" y="563333"/>
                </a:cubicBezTo>
                <a:cubicBezTo>
                  <a:pt x="438922" y="551721"/>
                  <a:pt x="436433" y="541353"/>
                  <a:pt x="431457" y="532230"/>
                </a:cubicBezTo>
                <a:cubicBezTo>
                  <a:pt x="426480" y="523107"/>
                  <a:pt x="419513" y="516222"/>
                  <a:pt x="410556" y="511578"/>
                </a:cubicBezTo>
                <a:cubicBezTo>
                  <a:pt x="396954" y="504279"/>
                  <a:pt x="363611" y="492833"/>
                  <a:pt x="310529" y="477240"/>
                </a:cubicBezTo>
                <a:cubicBezTo>
                  <a:pt x="257447" y="461648"/>
                  <a:pt x="212659" y="446552"/>
                  <a:pt x="176166" y="431955"/>
                </a:cubicBezTo>
                <a:cubicBezTo>
                  <a:pt x="123415" y="411054"/>
                  <a:pt x="83355" y="383434"/>
                  <a:pt x="55984" y="349097"/>
                </a:cubicBezTo>
                <a:cubicBezTo>
                  <a:pt x="28614" y="314760"/>
                  <a:pt x="14929" y="274699"/>
                  <a:pt x="14929" y="228916"/>
                </a:cubicBezTo>
                <a:cubicBezTo>
                  <a:pt x="14929" y="158914"/>
                  <a:pt x="41221" y="103261"/>
                  <a:pt x="93805" y="61956"/>
                </a:cubicBezTo>
                <a:cubicBezTo>
                  <a:pt x="146390" y="20652"/>
                  <a:pt x="217636" y="0"/>
                  <a:pt x="307544" y="0"/>
                </a:cubicBezTo>
                <a:close/>
              </a:path>
            </a:pathLst>
          </a:custGeom>
        </p:spPr>
        <p:txBody>
          <a:bodyPr wrap="square">
            <a:noAutofit/>
          </a:bodyPr>
          <a:lstStyle>
            <a:lvl1pPr marL="342900" indent="-342900">
              <a:buFont typeface="Arial" panose="020B0604020202020204" pitchFamily="34" charset="0"/>
              <a:buChar char="•"/>
              <a:defRPr sz="2400">
                <a:solidFill>
                  <a:schemeClr val="tx1"/>
                </a:solidFill>
                <a:latin typeface="Adobe Arabic" panose="02040503050201020203" pitchFamily="18" charset="-78"/>
                <a:cs typeface="Adobe Arabic" panose="02040503050201020203" pitchFamily="18" charset="-78"/>
              </a:defRPr>
            </a:lvl1pPr>
          </a:lstStyle>
          <a:p>
            <a:r>
              <a:rPr lang="id-ID" dirty="0"/>
              <a:t>Picture</a:t>
            </a:r>
          </a:p>
        </p:txBody>
      </p:sp>
    </p:spTree>
    <p:extLst>
      <p:ext uri="{BB962C8B-B14F-4D97-AF65-F5344CB8AC3E}">
        <p14:creationId xmlns:p14="http://schemas.microsoft.com/office/powerpoint/2010/main" val="30303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hape 442">
            <a:extLst>
              <a:ext uri="{FF2B5EF4-FFF2-40B4-BE49-F238E27FC236}">
                <a16:creationId xmlns:a16="http://schemas.microsoft.com/office/drawing/2014/main" id="{BF9D17B4-1552-4B35-9A7C-69CAF165A53D}"/>
              </a:ext>
            </a:extLst>
          </p:cNvPr>
          <p:cNvSpPr>
            <a:spLocks noGrp="1"/>
          </p:cNvSpPr>
          <p:nvPr>
            <p:ph type="pic" sz="quarter" idx="13" hasCustomPrompt="1"/>
          </p:nvPr>
        </p:nvSpPr>
        <p:spPr>
          <a:xfrm>
            <a:off x="7581970" y="1573103"/>
            <a:ext cx="2462626" cy="5304804"/>
          </a:xfrm>
          <a:custGeom>
            <a:avLst/>
            <a:gdLst>
              <a:gd name="connsiteX0" fmla="*/ 0 w 4925251"/>
              <a:gd name="connsiteY0" fmla="*/ 0 h 10609608"/>
              <a:gd name="connsiteX1" fmla="*/ 4925251 w 4925251"/>
              <a:gd name="connsiteY1" fmla="*/ 0 h 10609608"/>
              <a:gd name="connsiteX2" fmla="*/ 4925251 w 4925251"/>
              <a:gd name="connsiteY2" fmla="*/ 10609608 h 10609608"/>
              <a:gd name="connsiteX3" fmla="*/ 0 w 4925251"/>
              <a:gd name="connsiteY3" fmla="*/ 10609608 h 10609608"/>
              <a:gd name="connsiteX4" fmla="*/ 0 w 4925251"/>
              <a:gd name="connsiteY4" fmla="*/ 0 h 10609608"/>
              <a:gd name="connsiteX0" fmla="*/ 0 w 4925251"/>
              <a:gd name="connsiteY0" fmla="*/ 1186249 h 10609608"/>
              <a:gd name="connsiteX1" fmla="*/ 4925251 w 4925251"/>
              <a:gd name="connsiteY1" fmla="*/ 0 h 10609608"/>
              <a:gd name="connsiteX2" fmla="*/ 4925251 w 4925251"/>
              <a:gd name="connsiteY2" fmla="*/ 10609608 h 10609608"/>
              <a:gd name="connsiteX3" fmla="*/ 0 w 4925251"/>
              <a:gd name="connsiteY3" fmla="*/ 10609608 h 10609608"/>
              <a:gd name="connsiteX4" fmla="*/ 0 w 4925251"/>
              <a:gd name="connsiteY4" fmla="*/ 1186249 h 1060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5251" h="10609608">
                <a:moveTo>
                  <a:pt x="0" y="1186249"/>
                </a:moveTo>
                <a:lnTo>
                  <a:pt x="4925251" y="0"/>
                </a:lnTo>
                <a:lnTo>
                  <a:pt x="4925251" y="10609608"/>
                </a:lnTo>
                <a:lnTo>
                  <a:pt x="0" y="10609608"/>
                </a:lnTo>
                <a:lnTo>
                  <a:pt x="0" y="1186249"/>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marL="342900" indent="-342900">
              <a:buFont typeface="Arial" panose="020B0604020202020204" pitchFamily="34" charset="0"/>
              <a:buChar char="•"/>
              <a:defRPr sz="2400">
                <a:latin typeface="Adobe Arabic" panose="02040503050201020203" pitchFamily="18" charset="-78"/>
                <a:cs typeface="Adobe Arabic" panose="02040503050201020203" pitchFamily="18" charset="-78"/>
              </a:defRPr>
            </a:lvl1pPr>
          </a:lstStyle>
          <a:p>
            <a:r>
              <a:rPr dirty="0"/>
              <a:t>Picture</a:t>
            </a:r>
          </a:p>
        </p:txBody>
      </p:sp>
    </p:spTree>
    <p:extLst>
      <p:ext uri="{BB962C8B-B14F-4D97-AF65-F5344CB8AC3E}">
        <p14:creationId xmlns:p14="http://schemas.microsoft.com/office/powerpoint/2010/main" val="30093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14">
            <a:extLst>
              <a:ext uri="{FF2B5EF4-FFF2-40B4-BE49-F238E27FC236}">
                <a16:creationId xmlns:a16="http://schemas.microsoft.com/office/drawing/2014/main" id="{C856ECB6-59D6-427E-8729-CD68CA82A28F}"/>
              </a:ext>
            </a:extLst>
          </p:cNvPr>
          <p:cNvSpPr>
            <a:spLocks noGrp="1"/>
          </p:cNvSpPr>
          <p:nvPr>
            <p:ph type="pic" sz="quarter" idx="10" hasCustomPrompt="1"/>
          </p:nvPr>
        </p:nvSpPr>
        <p:spPr>
          <a:xfrm>
            <a:off x="5458615" y="1383118"/>
            <a:ext cx="3416968" cy="2374231"/>
          </a:xfrm>
        </p:spPr>
        <p:txBody>
          <a:bodyPr>
            <a:normAutofit/>
          </a:bodyPr>
          <a:lstStyle>
            <a:lvl1pPr marL="342900" indent="-342900">
              <a:buFont typeface="Arial" panose="020B0604020202020204" pitchFamily="34" charset="0"/>
              <a:buChar char="•"/>
              <a:defRPr sz="2400">
                <a:latin typeface="Adobe Arabic" panose="02040503050201020203" pitchFamily="18" charset="-78"/>
                <a:cs typeface="Adobe Arabic" panose="02040503050201020203" pitchFamily="18" charset="-78"/>
              </a:defRPr>
            </a:lvl1pPr>
          </a:lstStyle>
          <a:p>
            <a:r>
              <a:rPr lang="id-ID" dirty="0"/>
              <a:t>Picture</a:t>
            </a:r>
            <a:endParaRPr lang="en-US" dirty="0"/>
          </a:p>
        </p:txBody>
      </p:sp>
      <p:sp>
        <p:nvSpPr>
          <p:cNvPr id="11" name="Picture Placeholder 15">
            <a:extLst>
              <a:ext uri="{FF2B5EF4-FFF2-40B4-BE49-F238E27FC236}">
                <a16:creationId xmlns:a16="http://schemas.microsoft.com/office/drawing/2014/main" id="{172F5981-FDD0-4097-9183-17238E75023E}"/>
              </a:ext>
            </a:extLst>
          </p:cNvPr>
          <p:cNvSpPr>
            <a:spLocks noGrp="1"/>
          </p:cNvSpPr>
          <p:nvPr>
            <p:ph type="pic" sz="quarter" idx="12" hasCustomPrompt="1"/>
          </p:nvPr>
        </p:nvSpPr>
        <p:spPr>
          <a:xfrm>
            <a:off x="8378278" y="2175615"/>
            <a:ext cx="2887579" cy="2704681"/>
          </a:xfrm>
        </p:spPr>
        <p:txBody>
          <a:bodyPr>
            <a:normAutofit/>
          </a:bodyPr>
          <a:lstStyle>
            <a:lvl1pPr marL="342900" indent="-342900">
              <a:buFont typeface="Arial" panose="020B0604020202020204" pitchFamily="34" charset="0"/>
              <a:buChar char="•"/>
              <a:defRPr sz="2400">
                <a:latin typeface="Adobe Arabic" panose="02040503050201020203" pitchFamily="18" charset="-78"/>
                <a:cs typeface="Adobe Arabic" panose="02040503050201020203" pitchFamily="18" charset="-78"/>
              </a:defRPr>
            </a:lvl1pPr>
          </a:lstStyle>
          <a:p>
            <a:r>
              <a:rPr lang="id-ID" dirty="0"/>
              <a:t>Picture</a:t>
            </a:r>
            <a:endParaRPr lang="en-US" dirty="0"/>
          </a:p>
        </p:txBody>
      </p:sp>
      <p:sp>
        <p:nvSpPr>
          <p:cNvPr id="12" name="Picture Placeholder 16">
            <a:extLst>
              <a:ext uri="{FF2B5EF4-FFF2-40B4-BE49-F238E27FC236}">
                <a16:creationId xmlns:a16="http://schemas.microsoft.com/office/drawing/2014/main" id="{3B5B7EE8-8120-440B-B69A-FC2B120A1BA5}"/>
              </a:ext>
            </a:extLst>
          </p:cNvPr>
          <p:cNvSpPr>
            <a:spLocks noGrp="1"/>
          </p:cNvSpPr>
          <p:nvPr>
            <p:ph type="pic" sz="quarter" idx="13" hasCustomPrompt="1"/>
          </p:nvPr>
        </p:nvSpPr>
        <p:spPr>
          <a:xfrm>
            <a:off x="7431793" y="3362730"/>
            <a:ext cx="1777239" cy="2374231"/>
          </a:xfrm>
        </p:spPr>
        <p:txBody>
          <a:bodyPr>
            <a:normAutofit/>
          </a:bodyPr>
          <a:lstStyle>
            <a:lvl1pPr marL="342900" indent="-342900">
              <a:buFont typeface="Arial" panose="020B0604020202020204" pitchFamily="34" charset="0"/>
              <a:buChar char="•"/>
              <a:defRPr sz="2400">
                <a:latin typeface="Adobe Arabic" panose="02040503050201020203" pitchFamily="18" charset="-78"/>
                <a:cs typeface="Adobe Arabic" panose="02040503050201020203" pitchFamily="18" charset="-78"/>
              </a:defRPr>
            </a:lvl1pPr>
          </a:lstStyle>
          <a:p>
            <a:r>
              <a:rPr lang="id-ID" dirty="0"/>
              <a:t>Picture</a:t>
            </a:r>
            <a:endParaRPr lang="en-US" dirty="0"/>
          </a:p>
        </p:txBody>
      </p:sp>
    </p:spTree>
    <p:extLst>
      <p:ext uri="{BB962C8B-B14F-4D97-AF65-F5344CB8AC3E}">
        <p14:creationId xmlns:p14="http://schemas.microsoft.com/office/powerpoint/2010/main" val="118349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A88C-1DC5-4EEA-88A0-9326B08377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988396-7FCE-4B3B-BA30-F8FB0D4EED2F}"/>
              </a:ext>
            </a:extLst>
          </p:cNvPr>
          <p:cNvSpPr>
            <a:spLocks noGrp="1"/>
          </p:cNvSpPr>
          <p:nvPr>
            <p:ph type="dt" sz="half" idx="10"/>
          </p:nvPr>
        </p:nvSpPr>
        <p:spPr/>
        <p:txBody>
          <a:bodyPr/>
          <a:lstStyle/>
          <a:p>
            <a:fld id="{FE07CE95-EBC9-4C57-97E9-5140D64CD023}" type="datetimeFigureOut">
              <a:rPr lang="en-US" smtClean="0"/>
              <a:t>8/26/2023</a:t>
            </a:fld>
            <a:endParaRPr lang="en-US"/>
          </a:p>
        </p:txBody>
      </p:sp>
      <p:sp>
        <p:nvSpPr>
          <p:cNvPr id="4" name="Footer Placeholder 3">
            <a:extLst>
              <a:ext uri="{FF2B5EF4-FFF2-40B4-BE49-F238E27FC236}">
                <a16:creationId xmlns:a16="http://schemas.microsoft.com/office/drawing/2014/main" id="{0C7FBC60-31A8-4E03-BFC8-B9BF15AAE4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1C2A8D-51C8-4B89-85AC-82DAF4C1CB56}"/>
              </a:ext>
            </a:extLst>
          </p:cNvPr>
          <p:cNvSpPr>
            <a:spLocks noGrp="1"/>
          </p:cNvSpPr>
          <p:nvPr>
            <p:ph type="sldNum" sz="quarter" idx="12"/>
          </p:nvPr>
        </p:nvSpPr>
        <p:spPr/>
        <p:txBody>
          <a:bodyPr/>
          <a:lstStyle/>
          <a:p>
            <a:fld id="{39FBFBA6-87ED-427C-8523-7CBAB8CE2F21}" type="slidenum">
              <a:rPr lang="en-US" smtClean="0"/>
              <a:t>‹#›</a:t>
            </a:fld>
            <a:endParaRPr lang="en-US"/>
          </a:p>
        </p:txBody>
      </p:sp>
    </p:spTree>
    <p:extLst>
      <p:ext uri="{BB962C8B-B14F-4D97-AF65-F5344CB8AC3E}">
        <p14:creationId xmlns:p14="http://schemas.microsoft.com/office/powerpoint/2010/main" val="376273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0EDDD-66A1-4C28-AEC3-A164B7F129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93602C-63F8-4F41-A8E5-0DBFEA38D280}"/>
              </a:ext>
            </a:extLst>
          </p:cNvPr>
          <p:cNvSpPr>
            <a:spLocks noGrp="1"/>
          </p:cNvSpPr>
          <p:nvPr>
            <p:ph type="dt" sz="half" idx="10"/>
          </p:nvPr>
        </p:nvSpPr>
        <p:spPr/>
        <p:txBody>
          <a:bodyPr/>
          <a:lstStyle/>
          <a:p>
            <a:fld id="{FE07CE95-EBC9-4C57-97E9-5140D64CD023}" type="datetimeFigureOut">
              <a:rPr lang="en-US" smtClean="0"/>
              <a:t>8/26/2023</a:t>
            </a:fld>
            <a:endParaRPr lang="en-US"/>
          </a:p>
        </p:txBody>
      </p:sp>
      <p:sp>
        <p:nvSpPr>
          <p:cNvPr id="4" name="Footer Placeholder 3">
            <a:extLst>
              <a:ext uri="{FF2B5EF4-FFF2-40B4-BE49-F238E27FC236}">
                <a16:creationId xmlns:a16="http://schemas.microsoft.com/office/drawing/2014/main" id="{0B2863C0-DB21-4251-B39B-6472588ED8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5F3422-A09B-4754-989C-D2C20D8592E7}"/>
              </a:ext>
            </a:extLst>
          </p:cNvPr>
          <p:cNvSpPr>
            <a:spLocks noGrp="1"/>
          </p:cNvSpPr>
          <p:nvPr>
            <p:ph type="sldNum" sz="quarter" idx="12"/>
          </p:nvPr>
        </p:nvSpPr>
        <p:spPr/>
        <p:txBody>
          <a:bodyPr/>
          <a:lstStyle/>
          <a:p>
            <a:fld id="{39FBFBA6-87ED-427C-8523-7CBAB8CE2F21}" type="slidenum">
              <a:rPr lang="en-US" smtClean="0"/>
              <a:t>‹#›</a:t>
            </a:fld>
            <a:endParaRPr lang="en-US"/>
          </a:p>
        </p:txBody>
      </p:sp>
    </p:spTree>
    <p:extLst>
      <p:ext uri="{BB962C8B-B14F-4D97-AF65-F5344CB8AC3E}">
        <p14:creationId xmlns:p14="http://schemas.microsoft.com/office/powerpoint/2010/main" val="46088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0A505067-E277-4640-8C72-08A327AB0E46}"/>
              </a:ext>
            </a:extLst>
          </p:cNvPr>
          <p:cNvSpPr>
            <a:spLocks noGrp="1"/>
          </p:cNvSpPr>
          <p:nvPr>
            <p:ph type="pic" sz="quarter" idx="11" hasCustomPrompt="1"/>
          </p:nvPr>
        </p:nvSpPr>
        <p:spPr>
          <a:xfrm>
            <a:off x="3846872" y="2288456"/>
            <a:ext cx="2011680" cy="1734905"/>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noFill/>
        </p:spPr>
        <p:txBody>
          <a:bodyPr wrap="square">
            <a:noAutofit/>
          </a:bodyPr>
          <a:lstStyle>
            <a:lvl1pPr marL="285750" indent="-285750" algn="l">
              <a:buFont typeface="Arial" panose="020B0604020202020204" pitchFamily="34" charset="0"/>
              <a:buChar char="•"/>
              <a:defRPr sz="2400">
                <a:solidFill>
                  <a:schemeClr val="tx1"/>
                </a:solidFill>
                <a:latin typeface="Adobe Arabic" panose="02040503050201020203" pitchFamily="18" charset="-78"/>
                <a:cs typeface="Adobe Arabic" panose="02040503050201020203" pitchFamily="18" charset="-78"/>
              </a:defRPr>
            </a:lvl1pPr>
          </a:lstStyle>
          <a:p>
            <a:r>
              <a:rPr lang="id-ID" dirty="0"/>
              <a:t>Picture</a:t>
            </a:r>
          </a:p>
        </p:txBody>
      </p:sp>
      <p:sp>
        <p:nvSpPr>
          <p:cNvPr id="9" name="Picture Placeholder 3">
            <a:extLst>
              <a:ext uri="{FF2B5EF4-FFF2-40B4-BE49-F238E27FC236}">
                <a16:creationId xmlns:a16="http://schemas.microsoft.com/office/drawing/2014/main" id="{6CF95C75-0851-4BCF-BA22-51A8DD4189B8}"/>
              </a:ext>
            </a:extLst>
          </p:cNvPr>
          <p:cNvSpPr>
            <a:spLocks noGrp="1"/>
          </p:cNvSpPr>
          <p:nvPr>
            <p:ph type="pic" sz="quarter" idx="14" hasCustomPrompt="1"/>
          </p:nvPr>
        </p:nvSpPr>
        <p:spPr>
          <a:xfrm>
            <a:off x="5958840" y="4130039"/>
            <a:ext cx="1734904" cy="2011681"/>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noFill/>
        </p:spPr>
        <p:txBody>
          <a:bodyPr wrap="square">
            <a:noAutofit/>
          </a:bodyPr>
          <a:lstStyle>
            <a:lvl1pPr marL="342900" indent="-342900" algn="l">
              <a:buFont typeface="Arial" panose="020B0604020202020204" pitchFamily="34" charset="0"/>
              <a:buChar char="•"/>
              <a:defRPr sz="2400">
                <a:solidFill>
                  <a:schemeClr val="tx1"/>
                </a:solidFill>
                <a:latin typeface="Adobe Arabic" panose="02040503050201020203" pitchFamily="18" charset="-78"/>
                <a:cs typeface="Adobe Arabic" panose="02040503050201020203" pitchFamily="18" charset="-78"/>
              </a:defRPr>
            </a:lvl1pPr>
          </a:lstStyle>
          <a:p>
            <a:r>
              <a:rPr lang="id-ID" dirty="0"/>
              <a:t>Picture</a:t>
            </a:r>
          </a:p>
        </p:txBody>
      </p:sp>
      <p:sp>
        <p:nvSpPr>
          <p:cNvPr id="10" name="Picture Placeholder 3">
            <a:extLst>
              <a:ext uri="{FF2B5EF4-FFF2-40B4-BE49-F238E27FC236}">
                <a16:creationId xmlns:a16="http://schemas.microsoft.com/office/drawing/2014/main" id="{41EF288B-63B9-4202-AFF6-B7767843F5F8}"/>
              </a:ext>
            </a:extLst>
          </p:cNvPr>
          <p:cNvSpPr>
            <a:spLocks noGrp="1"/>
          </p:cNvSpPr>
          <p:nvPr>
            <p:ph type="pic" sz="quarter" idx="13" hasCustomPrompt="1"/>
          </p:nvPr>
        </p:nvSpPr>
        <p:spPr>
          <a:xfrm>
            <a:off x="5958840" y="1295402"/>
            <a:ext cx="5434012" cy="272796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noFill/>
        </p:spPr>
        <p:txBody>
          <a:bodyPr wrap="square">
            <a:noAutofit/>
          </a:bodyPr>
          <a:lstStyle>
            <a:lvl1pPr marL="342900" indent="-342900" algn="l">
              <a:buFont typeface="Arial" panose="020B0604020202020204" pitchFamily="34" charset="0"/>
              <a:buChar char="•"/>
              <a:defRPr sz="2400">
                <a:solidFill>
                  <a:schemeClr val="tx1"/>
                </a:solidFill>
                <a:latin typeface="Adobe Arabic" panose="02040503050201020203" pitchFamily="18" charset="-78"/>
                <a:cs typeface="Adobe Arabic" panose="02040503050201020203" pitchFamily="18" charset="-78"/>
              </a:defRPr>
            </a:lvl1pPr>
          </a:lstStyle>
          <a:p>
            <a:r>
              <a:rPr lang="id-ID" dirty="0"/>
              <a:t>Picture</a:t>
            </a:r>
          </a:p>
        </p:txBody>
      </p:sp>
    </p:spTree>
    <p:extLst>
      <p:ext uri="{BB962C8B-B14F-4D97-AF65-F5344CB8AC3E}">
        <p14:creationId xmlns:p14="http://schemas.microsoft.com/office/powerpoint/2010/main" val="24568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B510DDBF-B2FF-49E4-9A23-FF4434EDA42B}"/>
              </a:ext>
            </a:extLst>
          </p:cNvPr>
          <p:cNvSpPr>
            <a:spLocks noGrp="1"/>
          </p:cNvSpPr>
          <p:nvPr>
            <p:ph type="pic" sz="quarter" idx="10" hasCustomPrompt="1"/>
          </p:nvPr>
        </p:nvSpPr>
        <p:spPr>
          <a:xfrm>
            <a:off x="4674268" y="787068"/>
            <a:ext cx="2855495" cy="2855495"/>
          </a:xfrm>
          <a:custGeom>
            <a:avLst/>
            <a:gdLst>
              <a:gd name="connsiteX0" fmla="*/ 0 w 2855495"/>
              <a:gd name="connsiteY0" fmla="*/ 0 h 2855495"/>
              <a:gd name="connsiteX1" fmla="*/ 2855495 w 2855495"/>
              <a:gd name="connsiteY1" fmla="*/ 0 h 2855495"/>
              <a:gd name="connsiteX2" fmla="*/ 2855495 w 2855495"/>
              <a:gd name="connsiteY2" fmla="*/ 2855495 h 2855495"/>
              <a:gd name="connsiteX3" fmla="*/ 0 w 2855495"/>
              <a:gd name="connsiteY3" fmla="*/ 2855495 h 2855495"/>
            </a:gdLst>
            <a:ahLst/>
            <a:cxnLst>
              <a:cxn ang="0">
                <a:pos x="connsiteX0" y="connsiteY0"/>
              </a:cxn>
              <a:cxn ang="0">
                <a:pos x="connsiteX1" y="connsiteY1"/>
              </a:cxn>
              <a:cxn ang="0">
                <a:pos x="connsiteX2" y="connsiteY2"/>
              </a:cxn>
              <a:cxn ang="0">
                <a:pos x="connsiteX3" y="connsiteY3"/>
              </a:cxn>
            </a:cxnLst>
            <a:rect l="l" t="t" r="r" b="b"/>
            <a:pathLst>
              <a:path w="2855495" h="2855495">
                <a:moveTo>
                  <a:pt x="0" y="0"/>
                </a:moveTo>
                <a:lnTo>
                  <a:pt x="2855495" y="0"/>
                </a:lnTo>
                <a:lnTo>
                  <a:pt x="2855495" y="2855495"/>
                </a:lnTo>
                <a:lnTo>
                  <a:pt x="0" y="2855495"/>
                </a:lnTo>
                <a:close/>
              </a:path>
            </a:pathLst>
          </a:custGeom>
          <a:effectLst/>
        </p:spPr>
        <p:txBody>
          <a:bodyPr wrap="square">
            <a:noAutofit/>
          </a:bodyPr>
          <a:lstStyle>
            <a:lvl1pPr marL="342900" indent="-342900">
              <a:buFont typeface="Arial" panose="020B0604020202020204" pitchFamily="34" charset="0"/>
              <a:buChar char="•"/>
              <a:defRPr sz="2400">
                <a:latin typeface="Adobe Arabic" panose="02040503050201020203" pitchFamily="18" charset="-78"/>
                <a:cs typeface="Adobe Arabic" panose="02040503050201020203" pitchFamily="18" charset="-78"/>
              </a:defRPr>
            </a:lvl1pPr>
          </a:lstStyle>
          <a:p>
            <a:r>
              <a:rPr lang="id-ID" dirty="0"/>
              <a:t>Picture</a:t>
            </a:r>
            <a:endParaRPr lang="en-US" dirty="0"/>
          </a:p>
        </p:txBody>
      </p:sp>
      <p:sp>
        <p:nvSpPr>
          <p:cNvPr id="11" name="Picture Placeholder 13">
            <a:extLst>
              <a:ext uri="{FF2B5EF4-FFF2-40B4-BE49-F238E27FC236}">
                <a16:creationId xmlns:a16="http://schemas.microsoft.com/office/drawing/2014/main" id="{FAA2BD19-E922-480E-8948-4A4B3B20499E}"/>
              </a:ext>
            </a:extLst>
          </p:cNvPr>
          <p:cNvSpPr>
            <a:spLocks noGrp="1"/>
          </p:cNvSpPr>
          <p:nvPr>
            <p:ph type="pic" sz="quarter" idx="11" hasCustomPrompt="1"/>
          </p:nvPr>
        </p:nvSpPr>
        <p:spPr>
          <a:xfrm>
            <a:off x="7529763" y="3642563"/>
            <a:ext cx="2855495" cy="2855495"/>
          </a:xfrm>
          <a:custGeom>
            <a:avLst/>
            <a:gdLst>
              <a:gd name="connsiteX0" fmla="*/ 0 w 2855495"/>
              <a:gd name="connsiteY0" fmla="*/ 0 h 2855495"/>
              <a:gd name="connsiteX1" fmla="*/ 2855495 w 2855495"/>
              <a:gd name="connsiteY1" fmla="*/ 0 h 2855495"/>
              <a:gd name="connsiteX2" fmla="*/ 2855495 w 2855495"/>
              <a:gd name="connsiteY2" fmla="*/ 2855495 h 2855495"/>
              <a:gd name="connsiteX3" fmla="*/ 0 w 2855495"/>
              <a:gd name="connsiteY3" fmla="*/ 2855495 h 2855495"/>
            </a:gdLst>
            <a:ahLst/>
            <a:cxnLst>
              <a:cxn ang="0">
                <a:pos x="connsiteX0" y="connsiteY0"/>
              </a:cxn>
              <a:cxn ang="0">
                <a:pos x="connsiteX1" y="connsiteY1"/>
              </a:cxn>
              <a:cxn ang="0">
                <a:pos x="connsiteX2" y="connsiteY2"/>
              </a:cxn>
              <a:cxn ang="0">
                <a:pos x="connsiteX3" y="connsiteY3"/>
              </a:cxn>
            </a:cxnLst>
            <a:rect l="l" t="t" r="r" b="b"/>
            <a:pathLst>
              <a:path w="2855495" h="2855495">
                <a:moveTo>
                  <a:pt x="0" y="0"/>
                </a:moveTo>
                <a:lnTo>
                  <a:pt x="2855495" y="0"/>
                </a:lnTo>
                <a:lnTo>
                  <a:pt x="2855495" y="2855495"/>
                </a:lnTo>
                <a:lnTo>
                  <a:pt x="0" y="2855495"/>
                </a:lnTo>
                <a:close/>
              </a:path>
            </a:pathLst>
          </a:custGeom>
          <a:effectLst/>
        </p:spPr>
        <p:txBody>
          <a:bodyPr wrap="square">
            <a:noAutofit/>
          </a:bodyPr>
          <a:lstStyle>
            <a:lvl1pPr marL="342900" indent="-342900">
              <a:buFont typeface="Arial" panose="020B0604020202020204" pitchFamily="34" charset="0"/>
              <a:buChar char="•"/>
              <a:defRPr sz="2400">
                <a:latin typeface="Adobe Arabic" panose="02040503050201020203" pitchFamily="18" charset="-78"/>
                <a:cs typeface="Adobe Arabic" panose="02040503050201020203" pitchFamily="18" charset="-78"/>
              </a:defRPr>
            </a:lvl1pPr>
          </a:lstStyle>
          <a:p>
            <a:r>
              <a:rPr lang="id-ID" dirty="0"/>
              <a:t>Picture</a:t>
            </a:r>
            <a:endParaRPr lang="en-US" dirty="0"/>
          </a:p>
        </p:txBody>
      </p:sp>
      <p:sp>
        <p:nvSpPr>
          <p:cNvPr id="12" name="Picture Placeholder 11">
            <a:extLst>
              <a:ext uri="{FF2B5EF4-FFF2-40B4-BE49-F238E27FC236}">
                <a16:creationId xmlns:a16="http://schemas.microsoft.com/office/drawing/2014/main" id="{018CCE66-8CB7-4E60-B37B-819700ADAF79}"/>
              </a:ext>
            </a:extLst>
          </p:cNvPr>
          <p:cNvSpPr>
            <a:spLocks noGrp="1"/>
          </p:cNvSpPr>
          <p:nvPr>
            <p:ph type="pic" sz="quarter" idx="12" hasCustomPrompt="1"/>
          </p:nvPr>
        </p:nvSpPr>
        <p:spPr>
          <a:xfrm>
            <a:off x="1818773" y="3642563"/>
            <a:ext cx="2855495" cy="2855495"/>
          </a:xfrm>
          <a:custGeom>
            <a:avLst/>
            <a:gdLst>
              <a:gd name="connsiteX0" fmla="*/ 0 w 2855495"/>
              <a:gd name="connsiteY0" fmla="*/ 0 h 2855495"/>
              <a:gd name="connsiteX1" fmla="*/ 2855495 w 2855495"/>
              <a:gd name="connsiteY1" fmla="*/ 0 h 2855495"/>
              <a:gd name="connsiteX2" fmla="*/ 2855495 w 2855495"/>
              <a:gd name="connsiteY2" fmla="*/ 2855495 h 2855495"/>
              <a:gd name="connsiteX3" fmla="*/ 0 w 2855495"/>
              <a:gd name="connsiteY3" fmla="*/ 2855495 h 2855495"/>
            </a:gdLst>
            <a:ahLst/>
            <a:cxnLst>
              <a:cxn ang="0">
                <a:pos x="connsiteX0" y="connsiteY0"/>
              </a:cxn>
              <a:cxn ang="0">
                <a:pos x="connsiteX1" y="connsiteY1"/>
              </a:cxn>
              <a:cxn ang="0">
                <a:pos x="connsiteX2" y="connsiteY2"/>
              </a:cxn>
              <a:cxn ang="0">
                <a:pos x="connsiteX3" y="connsiteY3"/>
              </a:cxn>
            </a:cxnLst>
            <a:rect l="l" t="t" r="r" b="b"/>
            <a:pathLst>
              <a:path w="2855495" h="2855495">
                <a:moveTo>
                  <a:pt x="0" y="0"/>
                </a:moveTo>
                <a:lnTo>
                  <a:pt x="2855495" y="0"/>
                </a:lnTo>
                <a:lnTo>
                  <a:pt x="2855495" y="2855495"/>
                </a:lnTo>
                <a:lnTo>
                  <a:pt x="0" y="2855495"/>
                </a:lnTo>
                <a:close/>
              </a:path>
            </a:pathLst>
          </a:custGeom>
          <a:effectLst/>
        </p:spPr>
        <p:txBody>
          <a:bodyPr wrap="square">
            <a:noAutofit/>
          </a:bodyPr>
          <a:lstStyle>
            <a:lvl1pPr marL="342900" indent="-342900">
              <a:buFont typeface="Arial" panose="020B0604020202020204" pitchFamily="34" charset="0"/>
              <a:buChar char="•"/>
              <a:defRPr sz="2400">
                <a:latin typeface="Adobe Arabic" panose="02040503050201020203" pitchFamily="18" charset="-78"/>
                <a:cs typeface="Adobe Arabic" panose="02040503050201020203" pitchFamily="18" charset="-78"/>
              </a:defRPr>
            </a:lvl1pPr>
          </a:lstStyle>
          <a:p>
            <a:r>
              <a:rPr lang="id-ID" dirty="0"/>
              <a:t>Picture</a:t>
            </a:r>
            <a:endParaRPr lang="en-US" dirty="0"/>
          </a:p>
        </p:txBody>
      </p:sp>
      <p:sp>
        <p:nvSpPr>
          <p:cNvPr id="13" name="Picture Placeholder 14">
            <a:extLst>
              <a:ext uri="{FF2B5EF4-FFF2-40B4-BE49-F238E27FC236}">
                <a16:creationId xmlns:a16="http://schemas.microsoft.com/office/drawing/2014/main" id="{CE7BF818-6633-479C-943B-286917F9AA0E}"/>
              </a:ext>
            </a:extLst>
          </p:cNvPr>
          <p:cNvSpPr>
            <a:spLocks noGrp="1"/>
          </p:cNvSpPr>
          <p:nvPr>
            <p:ph type="pic" sz="quarter" idx="13" hasCustomPrompt="1"/>
          </p:nvPr>
        </p:nvSpPr>
        <p:spPr>
          <a:xfrm>
            <a:off x="0" y="787067"/>
            <a:ext cx="1818773" cy="2855495"/>
          </a:xfrm>
          <a:custGeom>
            <a:avLst/>
            <a:gdLst>
              <a:gd name="connsiteX0" fmla="*/ 0 w 2855495"/>
              <a:gd name="connsiteY0" fmla="*/ 0 h 2855495"/>
              <a:gd name="connsiteX1" fmla="*/ 2855495 w 2855495"/>
              <a:gd name="connsiteY1" fmla="*/ 0 h 2855495"/>
              <a:gd name="connsiteX2" fmla="*/ 2855495 w 2855495"/>
              <a:gd name="connsiteY2" fmla="*/ 2855495 h 2855495"/>
              <a:gd name="connsiteX3" fmla="*/ 0 w 2855495"/>
              <a:gd name="connsiteY3" fmla="*/ 2855495 h 2855495"/>
            </a:gdLst>
            <a:ahLst/>
            <a:cxnLst>
              <a:cxn ang="0">
                <a:pos x="connsiteX0" y="connsiteY0"/>
              </a:cxn>
              <a:cxn ang="0">
                <a:pos x="connsiteX1" y="connsiteY1"/>
              </a:cxn>
              <a:cxn ang="0">
                <a:pos x="connsiteX2" y="connsiteY2"/>
              </a:cxn>
              <a:cxn ang="0">
                <a:pos x="connsiteX3" y="connsiteY3"/>
              </a:cxn>
            </a:cxnLst>
            <a:rect l="l" t="t" r="r" b="b"/>
            <a:pathLst>
              <a:path w="2855495" h="2855495">
                <a:moveTo>
                  <a:pt x="0" y="0"/>
                </a:moveTo>
                <a:lnTo>
                  <a:pt x="2855495" y="0"/>
                </a:lnTo>
                <a:lnTo>
                  <a:pt x="2855495" y="2855495"/>
                </a:lnTo>
                <a:lnTo>
                  <a:pt x="0" y="2855495"/>
                </a:lnTo>
                <a:close/>
              </a:path>
            </a:pathLst>
          </a:custGeom>
          <a:effectLst/>
        </p:spPr>
        <p:txBody>
          <a:bodyPr wrap="square">
            <a:noAutofit/>
          </a:bodyPr>
          <a:lstStyle>
            <a:lvl1pPr marL="457200" indent="-457200">
              <a:buFont typeface="Arial" panose="020B0604020202020204" pitchFamily="34" charset="0"/>
              <a:buChar char="•"/>
              <a:defRPr sz="2400">
                <a:latin typeface="Adobe Arabic" panose="02040503050201020203" pitchFamily="18" charset="-78"/>
                <a:cs typeface="Adobe Arabic" panose="02040503050201020203" pitchFamily="18" charset="-78"/>
              </a:defRPr>
            </a:lvl1pPr>
          </a:lstStyle>
          <a:p>
            <a:r>
              <a:rPr lang="id-ID" dirty="0"/>
              <a:t>Picture</a:t>
            </a:r>
            <a:endParaRPr lang="en-US" dirty="0"/>
          </a:p>
        </p:txBody>
      </p:sp>
      <p:sp>
        <p:nvSpPr>
          <p:cNvPr id="14" name="Picture Placeholder 15">
            <a:extLst>
              <a:ext uri="{FF2B5EF4-FFF2-40B4-BE49-F238E27FC236}">
                <a16:creationId xmlns:a16="http://schemas.microsoft.com/office/drawing/2014/main" id="{E2364876-3424-424E-8316-AF4675E2A5CE}"/>
              </a:ext>
            </a:extLst>
          </p:cNvPr>
          <p:cNvSpPr>
            <a:spLocks noGrp="1"/>
          </p:cNvSpPr>
          <p:nvPr>
            <p:ph type="pic" sz="quarter" idx="14" hasCustomPrompt="1"/>
          </p:nvPr>
        </p:nvSpPr>
        <p:spPr>
          <a:xfrm>
            <a:off x="10385259" y="787067"/>
            <a:ext cx="1806741" cy="2855495"/>
          </a:xfrm>
          <a:custGeom>
            <a:avLst/>
            <a:gdLst>
              <a:gd name="connsiteX0" fmla="*/ 0 w 2855495"/>
              <a:gd name="connsiteY0" fmla="*/ 0 h 2855495"/>
              <a:gd name="connsiteX1" fmla="*/ 2855495 w 2855495"/>
              <a:gd name="connsiteY1" fmla="*/ 0 h 2855495"/>
              <a:gd name="connsiteX2" fmla="*/ 2855495 w 2855495"/>
              <a:gd name="connsiteY2" fmla="*/ 2855495 h 2855495"/>
              <a:gd name="connsiteX3" fmla="*/ 0 w 2855495"/>
              <a:gd name="connsiteY3" fmla="*/ 2855495 h 2855495"/>
            </a:gdLst>
            <a:ahLst/>
            <a:cxnLst>
              <a:cxn ang="0">
                <a:pos x="connsiteX0" y="connsiteY0"/>
              </a:cxn>
              <a:cxn ang="0">
                <a:pos x="connsiteX1" y="connsiteY1"/>
              </a:cxn>
              <a:cxn ang="0">
                <a:pos x="connsiteX2" y="connsiteY2"/>
              </a:cxn>
              <a:cxn ang="0">
                <a:pos x="connsiteX3" y="connsiteY3"/>
              </a:cxn>
            </a:cxnLst>
            <a:rect l="l" t="t" r="r" b="b"/>
            <a:pathLst>
              <a:path w="2855495" h="2855495">
                <a:moveTo>
                  <a:pt x="0" y="0"/>
                </a:moveTo>
                <a:lnTo>
                  <a:pt x="2855495" y="0"/>
                </a:lnTo>
                <a:lnTo>
                  <a:pt x="2855495" y="2855495"/>
                </a:lnTo>
                <a:lnTo>
                  <a:pt x="0" y="2855495"/>
                </a:lnTo>
                <a:close/>
              </a:path>
            </a:pathLst>
          </a:custGeom>
          <a:effectLst/>
        </p:spPr>
        <p:txBody>
          <a:bodyPr wrap="square">
            <a:noAutofit/>
          </a:bodyPr>
          <a:lstStyle>
            <a:lvl1pPr marL="342900" indent="-342900">
              <a:buFont typeface="Arial" panose="020B0604020202020204" pitchFamily="34" charset="0"/>
              <a:buChar char="•"/>
              <a:defRPr sz="2400">
                <a:latin typeface="Adobe Arabic" panose="02040503050201020203" pitchFamily="18" charset="-78"/>
                <a:cs typeface="Adobe Arabic" panose="02040503050201020203" pitchFamily="18" charset="-78"/>
              </a:defRPr>
            </a:lvl1pPr>
          </a:lstStyle>
          <a:p>
            <a:r>
              <a:rPr lang="id-ID" dirty="0"/>
              <a:t>Picture</a:t>
            </a:r>
            <a:endParaRPr lang="en-US" dirty="0"/>
          </a:p>
        </p:txBody>
      </p:sp>
    </p:spTree>
    <p:extLst>
      <p:ext uri="{BB962C8B-B14F-4D97-AF65-F5344CB8AC3E}">
        <p14:creationId xmlns:p14="http://schemas.microsoft.com/office/powerpoint/2010/main" val="361135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00BF4-A6E0-4F88-895A-71992057F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9AAAB6-1193-485D-885F-8EB5BDDE48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B2122-FDEA-4005-A3C9-8CCC49055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7CE95-EBC9-4C57-97E9-5140D64CD023}" type="datetimeFigureOut">
              <a:rPr lang="en-US" smtClean="0"/>
              <a:t>8/26/2023</a:t>
            </a:fld>
            <a:endParaRPr lang="en-US"/>
          </a:p>
        </p:txBody>
      </p:sp>
      <p:sp>
        <p:nvSpPr>
          <p:cNvPr id="5" name="Footer Placeholder 4">
            <a:extLst>
              <a:ext uri="{FF2B5EF4-FFF2-40B4-BE49-F238E27FC236}">
                <a16:creationId xmlns:a16="http://schemas.microsoft.com/office/drawing/2014/main" id="{3930A051-BC35-499C-BC34-65581F8E20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E8519-E229-44E9-BF29-FD0A404F5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BFBA6-87ED-427C-8523-7CBAB8CE2F21}" type="slidenum">
              <a:rPr lang="en-US" smtClean="0"/>
              <a:t>‹#›</a:t>
            </a:fld>
            <a:endParaRPr lang="en-US"/>
          </a:p>
        </p:txBody>
      </p:sp>
    </p:spTree>
    <p:extLst>
      <p:ext uri="{BB962C8B-B14F-4D97-AF65-F5344CB8AC3E}">
        <p14:creationId xmlns:p14="http://schemas.microsoft.com/office/powerpoint/2010/main" val="3354300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5.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64">
            <a:extLst>
              <a:ext uri="{FF2B5EF4-FFF2-40B4-BE49-F238E27FC236}">
                <a16:creationId xmlns:a16="http://schemas.microsoft.com/office/drawing/2014/main" id="{D084DC09-2B80-4F36-9BE8-7A0BE008586E}"/>
              </a:ext>
            </a:extLst>
          </p:cNvPr>
          <p:cNvSpPr>
            <a:spLocks/>
          </p:cNvSpPr>
          <p:nvPr/>
        </p:nvSpPr>
        <p:spPr bwMode="auto">
          <a:xfrm>
            <a:off x="2148516" y="4182258"/>
            <a:ext cx="1976857" cy="1903109"/>
          </a:xfrm>
          <a:custGeom>
            <a:avLst/>
            <a:gdLst/>
            <a:ahLst/>
            <a:cxnLst>
              <a:cxn ang="0">
                <a:pos x="11" y="124"/>
              </a:cxn>
              <a:cxn ang="0">
                <a:pos x="118" y="124"/>
              </a:cxn>
              <a:cxn ang="0">
                <a:pos x="125" y="113"/>
              </a:cxn>
              <a:cxn ang="0">
                <a:pos x="70" y="6"/>
              </a:cxn>
              <a:cxn ang="0">
                <a:pos x="59" y="6"/>
              </a:cxn>
              <a:cxn ang="0">
                <a:pos x="3" y="113"/>
              </a:cxn>
              <a:cxn ang="0">
                <a:pos x="11" y="124"/>
              </a:cxn>
            </a:cxnLst>
            <a:rect l="0" t="0" r="r" b="b"/>
            <a:pathLst>
              <a:path w="129" h="124">
                <a:moveTo>
                  <a:pt x="11" y="124"/>
                </a:moveTo>
                <a:cubicBezTo>
                  <a:pt x="118" y="124"/>
                  <a:pt x="118" y="124"/>
                  <a:pt x="118" y="124"/>
                </a:cubicBezTo>
                <a:cubicBezTo>
                  <a:pt x="125" y="124"/>
                  <a:pt x="129" y="119"/>
                  <a:pt x="125" y="113"/>
                </a:cubicBezTo>
                <a:cubicBezTo>
                  <a:pt x="70" y="6"/>
                  <a:pt x="70" y="6"/>
                  <a:pt x="70" y="6"/>
                </a:cubicBezTo>
                <a:cubicBezTo>
                  <a:pt x="67" y="0"/>
                  <a:pt x="62" y="0"/>
                  <a:pt x="59" y="6"/>
                </a:cubicBezTo>
                <a:cubicBezTo>
                  <a:pt x="3" y="113"/>
                  <a:pt x="3" y="113"/>
                  <a:pt x="3" y="113"/>
                </a:cubicBezTo>
                <a:cubicBezTo>
                  <a:pt x="0" y="119"/>
                  <a:pt x="3" y="124"/>
                  <a:pt x="11" y="124"/>
                </a:cubicBezTo>
                <a:close/>
              </a:path>
            </a:pathLst>
          </a:custGeom>
          <a:solidFill>
            <a:schemeClr val="tx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4000" dirty="0">
              <a:latin typeface="Nexa Bold" panose="02000000000000000000" pitchFamily="50" charset="0"/>
            </a:endParaRPr>
          </a:p>
        </p:txBody>
      </p:sp>
      <p:sp>
        <p:nvSpPr>
          <p:cNvPr id="4" name="Freeform 265">
            <a:extLst>
              <a:ext uri="{FF2B5EF4-FFF2-40B4-BE49-F238E27FC236}">
                <a16:creationId xmlns:a16="http://schemas.microsoft.com/office/drawing/2014/main" id="{A50E7618-72CF-4861-BC63-32911CC597FF}"/>
              </a:ext>
            </a:extLst>
          </p:cNvPr>
          <p:cNvSpPr>
            <a:spLocks/>
          </p:cNvSpPr>
          <p:nvPr/>
        </p:nvSpPr>
        <p:spPr bwMode="auto">
          <a:xfrm>
            <a:off x="4455811" y="4100891"/>
            <a:ext cx="1976857" cy="1903109"/>
          </a:xfrm>
          <a:custGeom>
            <a:avLst/>
            <a:gdLst/>
            <a:ahLst/>
            <a:cxnLst>
              <a:cxn ang="0">
                <a:pos x="10" y="124"/>
              </a:cxn>
              <a:cxn ang="0">
                <a:pos x="118" y="124"/>
              </a:cxn>
              <a:cxn ang="0">
                <a:pos x="125" y="113"/>
              </a:cxn>
              <a:cxn ang="0">
                <a:pos x="70" y="6"/>
              </a:cxn>
              <a:cxn ang="0">
                <a:pos x="58" y="6"/>
              </a:cxn>
              <a:cxn ang="0">
                <a:pos x="3" y="113"/>
              </a:cxn>
              <a:cxn ang="0">
                <a:pos x="10" y="124"/>
              </a:cxn>
            </a:cxnLst>
            <a:rect l="0" t="0" r="r" b="b"/>
            <a:pathLst>
              <a:path w="129" h="124">
                <a:moveTo>
                  <a:pt x="10" y="124"/>
                </a:moveTo>
                <a:cubicBezTo>
                  <a:pt x="118" y="124"/>
                  <a:pt x="118" y="124"/>
                  <a:pt x="118" y="124"/>
                </a:cubicBezTo>
                <a:cubicBezTo>
                  <a:pt x="126" y="124"/>
                  <a:pt x="129" y="119"/>
                  <a:pt x="125" y="113"/>
                </a:cubicBezTo>
                <a:cubicBezTo>
                  <a:pt x="70" y="6"/>
                  <a:pt x="70" y="6"/>
                  <a:pt x="70" y="6"/>
                </a:cubicBezTo>
                <a:cubicBezTo>
                  <a:pt x="67" y="0"/>
                  <a:pt x="62" y="0"/>
                  <a:pt x="58" y="6"/>
                </a:cubicBezTo>
                <a:cubicBezTo>
                  <a:pt x="3" y="113"/>
                  <a:pt x="3" y="113"/>
                  <a:pt x="3" y="113"/>
                </a:cubicBezTo>
                <a:cubicBezTo>
                  <a:pt x="0" y="119"/>
                  <a:pt x="3" y="124"/>
                  <a:pt x="10" y="124"/>
                </a:cubicBezTo>
                <a:close/>
              </a:path>
            </a:pathLst>
          </a:custGeom>
          <a:solidFill>
            <a:schemeClr val="tx2">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4000" dirty="0">
              <a:latin typeface="Nexa Bold" panose="02000000000000000000" pitchFamily="50" charset="0"/>
            </a:endParaRPr>
          </a:p>
        </p:txBody>
      </p:sp>
      <p:sp>
        <p:nvSpPr>
          <p:cNvPr id="5" name="Freeform 263">
            <a:extLst>
              <a:ext uri="{FF2B5EF4-FFF2-40B4-BE49-F238E27FC236}">
                <a16:creationId xmlns:a16="http://schemas.microsoft.com/office/drawing/2014/main" id="{1DB2BA13-96AF-478D-9152-B5656E4531ED}"/>
              </a:ext>
            </a:extLst>
          </p:cNvPr>
          <p:cNvSpPr>
            <a:spLocks/>
          </p:cNvSpPr>
          <p:nvPr/>
        </p:nvSpPr>
        <p:spPr bwMode="auto">
          <a:xfrm>
            <a:off x="3277747" y="2043347"/>
            <a:ext cx="1978905" cy="1903109"/>
          </a:xfrm>
          <a:custGeom>
            <a:avLst/>
            <a:gdLst/>
            <a:ahLst/>
            <a:cxnLst>
              <a:cxn ang="0">
                <a:pos x="10" y="124"/>
              </a:cxn>
              <a:cxn ang="0">
                <a:pos x="119" y="124"/>
              </a:cxn>
              <a:cxn ang="0">
                <a:pos x="126" y="113"/>
              </a:cxn>
              <a:cxn ang="0">
                <a:pos x="70" y="6"/>
              </a:cxn>
              <a:cxn ang="0">
                <a:pos x="59" y="6"/>
              </a:cxn>
              <a:cxn ang="0">
                <a:pos x="3" y="113"/>
              </a:cxn>
              <a:cxn ang="0">
                <a:pos x="10" y="124"/>
              </a:cxn>
            </a:cxnLst>
            <a:rect l="0" t="0" r="r" b="b"/>
            <a:pathLst>
              <a:path w="129" h="124">
                <a:moveTo>
                  <a:pt x="10" y="124"/>
                </a:moveTo>
                <a:cubicBezTo>
                  <a:pt x="119" y="124"/>
                  <a:pt x="119" y="124"/>
                  <a:pt x="119" y="124"/>
                </a:cubicBezTo>
                <a:cubicBezTo>
                  <a:pt x="126" y="124"/>
                  <a:pt x="129" y="119"/>
                  <a:pt x="126" y="113"/>
                </a:cubicBezTo>
                <a:cubicBezTo>
                  <a:pt x="70" y="6"/>
                  <a:pt x="70" y="6"/>
                  <a:pt x="70" y="6"/>
                </a:cubicBezTo>
                <a:cubicBezTo>
                  <a:pt x="67" y="0"/>
                  <a:pt x="62" y="0"/>
                  <a:pt x="59" y="6"/>
                </a:cubicBezTo>
                <a:cubicBezTo>
                  <a:pt x="3" y="113"/>
                  <a:pt x="3" y="113"/>
                  <a:pt x="3" y="113"/>
                </a:cubicBezTo>
                <a:cubicBezTo>
                  <a:pt x="0" y="119"/>
                  <a:pt x="3" y="124"/>
                  <a:pt x="10" y="124"/>
                </a:cubicBezTo>
                <a:close/>
              </a:path>
            </a:pathLst>
          </a:custGeom>
          <a:solidFill>
            <a:schemeClr val="tx2"/>
          </a:solidFill>
          <a:ln w="9525">
            <a:noFill/>
            <a:round/>
            <a:headEnd/>
            <a:tailEnd/>
          </a:ln>
        </p:spPr>
        <p:txBody>
          <a:bodyPr vert="horz" wrap="square" lIns="121920" tIns="60960" rIns="121920" bIns="60960" numCol="1" anchor="t" anchorCtr="0" compatLnSpc="1">
            <a:prstTxWarp prst="textNoShape">
              <a:avLst/>
            </a:prstTxWarp>
          </a:bodyPr>
          <a:lstStyle/>
          <a:p>
            <a:endParaRPr lang="en-US" sz="4000" dirty="0">
              <a:latin typeface="Nexa Bold" panose="02000000000000000000" pitchFamily="50" charset="0"/>
            </a:endParaRPr>
          </a:p>
        </p:txBody>
      </p:sp>
      <p:sp>
        <p:nvSpPr>
          <p:cNvPr id="6" name="Freeform 266">
            <a:extLst>
              <a:ext uri="{FF2B5EF4-FFF2-40B4-BE49-F238E27FC236}">
                <a16:creationId xmlns:a16="http://schemas.microsoft.com/office/drawing/2014/main" id="{D271645A-C1C2-4325-87A7-8969C670C00A}"/>
              </a:ext>
            </a:extLst>
          </p:cNvPr>
          <p:cNvSpPr>
            <a:spLocks/>
          </p:cNvSpPr>
          <p:nvPr/>
        </p:nvSpPr>
        <p:spPr bwMode="auto">
          <a:xfrm>
            <a:off x="3277747" y="4070164"/>
            <a:ext cx="1978905" cy="1917448"/>
          </a:xfrm>
          <a:custGeom>
            <a:avLst/>
            <a:gdLst/>
            <a:ahLst/>
            <a:cxnLst>
              <a:cxn ang="0">
                <a:pos x="119" y="0"/>
              </a:cxn>
              <a:cxn ang="0">
                <a:pos x="11" y="0"/>
              </a:cxn>
              <a:cxn ang="0">
                <a:pos x="4" y="11"/>
              </a:cxn>
              <a:cxn ang="0">
                <a:pos x="59" y="118"/>
              </a:cxn>
              <a:cxn ang="0">
                <a:pos x="71" y="118"/>
              </a:cxn>
              <a:cxn ang="0">
                <a:pos x="126" y="11"/>
              </a:cxn>
              <a:cxn ang="0">
                <a:pos x="119" y="0"/>
              </a:cxn>
            </a:cxnLst>
            <a:rect l="0" t="0" r="r" b="b"/>
            <a:pathLst>
              <a:path w="129" h="125">
                <a:moveTo>
                  <a:pt x="119" y="0"/>
                </a:moveTo>
                <a:cubicBezTo>
                  <a:pt x="11" y="0"/>
                  <a:pt x="11" y="0"/>
                  <a:pt x="11" y="0"/>
                </a:cubicBezTo>
                <a:cubicBezTo>
                  <a:pt x="4" y="0"/>
                  <a:pt x="0" y="5"/>
                  <a:pt x="4" y="11"/>
                </a:cubicBezTo>
                <a:cubicBezTo>
                  <a:pt x="59" y="118"/>
                  <a:pt x="59" y="118"/>
                  <a:pt x="59" y="118"/>
                </a:cubicBezTo>
                <a:cubicBezTo>
                  <a:pt x="62" y="125"/>
                  <a:pt x="67" y="125"/>
                  <a:pt x="71" y="118"/>
                </a:cubicBezTo>
                <a:cubicBezTo>
                  <a:pt x="126" y="11"/>
                  <a:pt x="126" y="11"/>
                  <a:pt x="126" y="11"/>
                </a:cubicBezTo>
                <a:cubicBezTo>
                  <a:pt x="129" y="5"/>
                  <a:pt x="126" y="0"/>
                  <a:pt x="119" y="0"/>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4000" dirty="0">
              <a:latin typeface="Nexa Bold" panose="02000000000000000000" pitchFamily="50" charset="0"/>
            </a:endParaRPr>
          </a:p>
        </p:txBody>
      </p:sp>
      <p:sp>
        <p:nvSpPr>
          <p:cNvPr id="22" name="Text Placeholder 2">
            <a:extLst>
              <a:ext uri="{FF2B5EF4-FFF2-40B4-BE49-F238E27FC236}">
                <a16:creationId xmlns:a16="http://schemas.microsoft.com/office/drawing/2014/main" id="{C51443E6-E1A7-48DA-9431-9F943804E33E}"/>
              </a:ext>
            </a:extLst>
          </p:cNvPr>
          <p:cNvSpPr txBox="1">
            <a:spLocks/>
          </p:cNvSpPr>
          <p:nvPr/>
        </p:nvSpPr>
        <p:spPr>
          <a:xfrm>
            <a:off x="7689416" y="2562692"/>
            <a:ext cx="3962400" cy="857919"/>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rtl="1"/>
            <a:r>
              <a:rPr lang="fa-IR" sz="2800" b="1" dirty="0">
                <a:solidFill>
                  <a:schemeClr val="tx1"/>
                </a:solidFill>
                <a:latin typeface="Nexa Bold" panose="02000000000000000000" pitchFamily="50" charset="0"/>
                <a:cs typeface="B Titr" panose="00000700000000000000" pitchFamily="2" charset="-78"/>
              </a:rPr>
              <a:t>ناظر: خانم فخر زارع</a:t>
            </a:r>
          </a:p>
        </p:txBody>
      </p:sp>
      <p:sp>
        <p:nvSpPr>
          <p:cNvPr id="23" name="Text Placeholder 2">
            <a:extLst>
              <a:ext uri="{FF2B5EF4-FFF2-40B4-BE49-F238E27FC236}">
                <a16:creationId xmlns:a16="http://schemas.microsoft.com/office/drawing/2014/main" id="{CEB22C4A-742B-4B42-BD19-F44721C699A9}"/>
              </a:ext>
            </a:extLst>
          </p:cNvPr>
          <p:cNvSpPr txBox="1">
            <a:spLocks/>
          </p:cNvSpPr>
          <p:nvPr/>
        </p:nvSpPr>
        <p:spPr>
          <a:xfrm>
            <a:off x="4267200" y="1960840"/>
            <a:ext cx="534817" cy="370033"/>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a:endParaRPr lang="id-ID" sz="2000" dirty="0">
              <a:solidFill>
                <a:schemeClr val="tx2">
                  <a:lumMod val="20000"/>
                  <a:lumOff val="80000"/>
                </a:schemeClr>
              </a:solidFill>
              <a:latin typeface="Nexa Bold" panose="02000000000000000000" pitchFamily="50" charset="0"/>
              <a:cs typeface="B Titr" panose="00000700000000000000" pitchFamily="2" charset="-78"/>
            </a:endParaRPr>
          </a:p>
        </p:txBody>
      </p:sp>
      <p:sp>
        <p:nvSpPr>
          <p:cNvPr id="27" name="Text Placeholder 2">
            <a:extLst>
              <a:ext uri="{FF2B5EF4-FFF2-40B4-BE49-F238E27FC236}">
                <a16:creationId xmlns:a16="http://schemas.microsoft.com/office/drawing/2014/main" id="{29E54C7C-C34D-4C95-BE35-D65F4AB9AE03}"/>
              </a:ext>
            </a:extLst>
          </p:cNvPr>
          <p:cNvSpPr txBox="1">
            <a:spLocks/>
          </p:cNvSpPr>
          <p:nvPr/>
        </p:nvSpPr>
        <p:spPr>
          <a:xfrm>
            <a:off x="7711226" y="1875548"/>
            <a:ext cx="3945668" cy="978729"/>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rtl="1"/>
            <a:r>
              <a:rPr lang="fa-IR" sz="2800" b="1" dirty="0">
                <a:solidFill>
                  <a:schemeClr val="tx1"/>
                </a:solidFill>
                <a:latin typeface="Nexa Bold" panose="02000000000000000000" pitchFamily="50" charset="0"/>
                <a:cs typeface="B Titr" panose="00000700000000000000" pitchFamily="2" charset="-78"/>
              </a:rPr>
              <a:t>استاد راهنما: خانم دکتر حسنوند</a:t>
            </a:r>
            <a:endParaRPr lang="en-US" sz="2800" b="1" dirty="0">
              <a:solidFill>
                <a:schemeClr val="tx1"/>
              </a:solidFill>
              <a:latin typeface="Nexa Bold" panose="02000000000000000000" pitchFamily="50" charset="0"/>
              <a:cs typeface="B Titr" panose="00000700000000000000" pitchFamily="2" charset="-78"/>
            </a:endParaRPr>
          </a:p>
        </p:txBody>
      </p:sp>
      <p:sp>
        <p:nvSpPr>
          <p:cNvPr id="31" name="Rectangle 30">
            <a:extLst>
              <a:ext uri="{FF2B5EF4-FFF2-40B4-BE49-F238E27FC236}">
                <a16:creationId xmlns:a16="http://schemas.microsoft.com/office/drawing/2014/main" id="{9BDE7762-73AB-4678-8883-AFBCBA420E25}"/>
              </a:ext>
            </a:extLst>
          </p:cNvPr>
          <p:cNvSpPr/>
          <p:nvPr/>
        </p:nvSpPr>
        <p:spPr>
          <a:xfrm>
            <a:off x="9575528" y="3146871"/>
            <a:ext cx="2327216" cy="564257"/>
          </a:xfrm>
          <a:prstGeom prst="rect">
            <a:avLst/>
          </a:prstGeom>
        </p:spPr>
        <p:txBody>
          <a:bodyPr wrap="square">
            <a:spAutoFit/>
          </a:bodyPr>
          <a:lstStyle/>
          <a:p>
            <a:pPr algn="ctr" rtl="1">
              <a:lnSpc>
                <a:spcPct val="120000"/>
              </a:lnSpc>
            </a:pPr>
            <a:r>
              <a:rPr lang="fa-IR" sz="2800" b="1" dirty="0">
                <a:latin typeface="Adobe Arabic" panose="02040503050201020203" pitchFamily="18" charset="-78"/>
                <a:cs typeface="Adobe Arabic" panose="02040503050201020203" pitchFamily="18" charset="-78"/>
              </a:rPr>
              <a:t>ارائه دهندگان :</a:t>
            </a:r>
            <a:endParaRPr lang="en-US" sz="2800" b="1" dirty="0">
              <a:latin typeface="Adobe Arabic" panose="02040503050201020203" pitchFamily="18" charset="-78"/>
              <a:cs typeface="Adobe Arabic" panose="02040503050201020203" pitchFamily="18" charset="-78"/>
            </a:endParaRPr>
          </a:p>
        </p:txBody>
      </p:sp>
      <p:sp>
        <p:nvSpPr>
          <p:cNvPr id="35" name="Text Placeholder 2">
            <a:extLst>
              <a:ext uri="{FF2B5EF4-FFF2-40B4-BE49-F238E27FC236}">
                <a16:creationId xmlns:a16="http://schemas.microsoft.com/office/drawing/2014/main" id="{E2831575-A025-44AC-AAF1-6D65471EFF49}"/>
              </a:ext>
            </a:extLst>
          </p:cNvPr>
          <p:cNvSpPr txBox="1">
            <a:spLocks/>
          </p:cNvSpPr>
          <p:nvPr/>
        </p:nvSpPr>
        <p:spPr>
          <a:xfrm>
            <a:off x="3510064" y="695801"/>
            <a:ext cx="5171872" cy="1179747"/>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r>
              <a:rPr lang="fa-IR" dirty="0">
                <a:latin typeface="Nexa Bold" panose="02000000000000000000" pitchFamily="50" charset="0"/>
                <a:cs typeface="B Titr" panose="00000700000000000000" pitchFamily="2" charset="-78"/>
              </a:rPr>
              <a:t>پروژه گروه هسته ای</a:t>
            </a:r>
          </a:p>
        </p:txBody>
      </p:sp>
      <p:sp>
        <p:nvSpPr>
          <p:cNvPr id="36" name="Rectangle 35">
            <a:extLst>
              <a:ext uri="{FF2B5EF4-FFF2-40B4-BE49-F238E27FC236}">
                <a16:creationId xmlns:a16="http://schemas.microsoft.com/office/drawing/2014/main" id="{378CCDB9-CF1F-427E-8725-407BC94A710B}"/>
              </a:ext>
            </a:extLst>
          </p:cNvPr>
          <p:cNvSpPr/>
          <p:nvPr/>
        </p:nvSpPr>
        <p:spPr>
          <a:xfrm>
            <a:off x="5970000" y="1459159"/>
            <a:ext cx="25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tx1">
                  <a:lumMod val="65000"/>
                  <a:lumOff val="35000"/>
                </a:schemeClr>
              </a:solidFill>
            </a:endParaRPr>
          </a:p>
        </p:txBody>
      </p:sp>
      <p:sp>
        <p:nvSpPr>
          <p:cNvPr id="41" name="Text Placeholder 2">
            <a:extLst>
              <a:ext uri="{FF2B5EF4-FFF2-40B4-BE49-F238E27FC236}">
                <a16:creationId xmlns:a16="http://schemas.microsoft.com/office/drawing/2014/main" id="{ECF88339-4E9C-46D8-ACDE-23EB97F6A891}"/>
              </a:ext>
            </a:extLst>
          </p:cNvPr>
          <p:cNvSpPr txBox="1">
            <a:spLocks/>
          </p:cNvSpPr>
          <p:nvPr/>
        </p:nvSpPr>
        <p:spPr>
          <a:xfrm>
            <a:off x="8820099" y="3946456"/>
            <a:ext cx="2831717" cy="1666942"/>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rtl="1"/>
            <a:r>
              <a:rPr lang="fa-IR" sz="2800" b="1" dirty="0">
                <a:solidFill>
                  <a:schemeClr val="tx1"/>
                </a:solidFill>
                <a:latin typeface="Nexa Bold" panose="02000000000000000000" pitchFamily="50" charset="0"/>
                <a:cs typeface="B Titr" panose="00000700000000000000" pitchFamily="2" charset="-78"/>
              </a:rPr>
              <a:t>فرزانه تفضلی </a:t>
            </a:r>
          </a:p>
          <a:p>
            <a:pPr algn="r" rtl="1"/>
            <a:r>
              <a:rPr lang="fa-IR" sz="2800" b="1" dirty="0">
                <a:solidFill>
                  <a:schemeClr val="tx1"/>
                </a:solidFill>
                <a:latin typeface="Nexa Bold" panose="02000000000000000000" pitchFamily="50" charset="0"/>
                <a:cs typeface="B Titr" panose="00000700000000000000" pitchFamily="2" charset="-78"/>
              </a:rPr>
              <a:t>کمیل اصلانی </a:t>
            </a:r>
            <a:endParaRPr lang="id-ID" sz="2800" b="1" dirty="0">
              <a:solidFill>
                <a:schemeClr val="tx1"/>
              </a:solidFill>
              <a:latin typeface="Nexa Bold" panose="02000000000000000000" pitchFamily="50" charset="0"/>
              <a:cs typeface="B Titr" panose="00000700000000000000" pitchFamily="2" charset="-78"/>
            </a:endParaRPr>
          </a:p>
        </p:txBody>
      </p:sp>
      <p:pic>
        <p:nvPicPr>
          <p:cNvPr id="19" name="Picture 18">
            <a:extLst>
              <a:ext uri="{FF2B5EF4-FFF2-40B4-BE49-F238E27FC236}">
                <a16:creationId xmlns:a16="http://schemas.microsoft.com/office/drawing/2014/main" id="{6788761F-032E-4941-9224-39F0F1189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318" y="4182258"/>
            <a:ext cx="1061003" cy="1062085"/>
          </a:xfrm>
          <a:prstGeom prst="rect">
            <a:avLst/>
          </a:prstGeom>
        </p:spPr>
      </p:pic>
    </p:spTree>
    <p:extLst>
      <p:ext uri="{BB962C8B-B14F-4D97-AF65-F5344CB8AC3E}">
        <p14:creationId xmlns:p14="http://schemas.microsoft.com/office/powerpoint/2010/main" val="2442506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91A3C1F-DED8-488F-A740-6A96AB8F6544}"/>
              </a:ext>
            </a:extLst>
          </p:cNvPr>
          <p:cNvGrpSpPr/>
          <p:nvPr/>
        </p:nvGrpSpPr>
        <p:grpSpPr>
          <a:xfrm>
            <a:off x="7555809" y="1648348"/>
            <a:ext cx="4075885" cy="2531391"/>
            <a:chOff x="7693328" y="1766275"/>
            <a:chExt cx="4075885" cy="2531391"/>
          </a:xfrm>
        </p:grpSpPr>
        <p:sp>
          <p:nvSpPr>
            <p:cNvPr id="8" name="Text Placeholder 2">
              <a:extLst>
                <a:ext uri="{FF2B5EF4-FFF2-40B4-BE49-F238E27FC236}">
                  <a16:creationId xmlns:a16="http://schemas.microsoft.com/office/drawing/2014/main" id="{84BDD63A-9694-4CC5-9C1C-08E1D1BA5A60}"/>
                </a:ext>
              </a:extLst>
            </p:cNvPr>
            <p:cNvSpPr txBox="1">
              <a:spLocks/>
            </p:cNvSpPr>
            <p:nvPr/>
          </p:nvSpPr>
          <p:spPr>
            <a:xfrm>
              <a:off x="7693328" y="1766275"/>
              <a:ext cx="4075885" cy="1911113"/>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rtl="1"/>
              <a:endParaRPr lang="en-US" sz="6000" dirty="0">
                <a:latin typeface="Nexa Bold" panose="02000000000000000000" pitchFamily="50" charset="0"/>
                <a:cs typeface="B Titr" panose="00000700000000000000" pitchFamily="2" charset="-78"/>
              </a:endParaRPr>
            </a:p>
          </p:txBody>
        </p:sp>
        <p:sp>
          <p:nvSpPr>
            <p:cNvPr id="9" name="Rectangle 8">
              <a:extLst>
                <a:ext uri="{FF2B5EF4-FFF2-40B4-BE49-F238E27FC236}">
                  <a16:creationId xmlns:a16="http://schemas.microsoft.com/office/drawing/2014/main" id="{7C01738A-A405-4D64-9D5F-0D519B165301}"/>
                </a:ext>
              </a:extLst>
            </p:cNvPr>
            <p:cNvSpPr/>
            <p:nvPr/>
          </p:nvSpPr>
          <p:spPr>
            <a:xfrm>
              <a:off x="11379119" y="3810456"/>
              <a:ext cx="25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10" name="Rectangle 9">
              <a:extLst>
                <a:ext uri="{FF2B5EF4-FFF2-40B4-BE49-F238E27FC236}">
                  <a16:creationId xmlns:a16="http://schemas.microsoft.com/office/drawing/2014/main" id="{AFFC7218-F89A-46E9-92DC-CF0EE91A2694}"/>
                </a:ext>
              </a:extLst>
            </p:cNvPr>
            <p:cNvSpPr/>
            <p:nvPr/>
          </p:nvSpPr>
          <p:spPr>
            <a:xfrm>
              <a:off x="8316782" y="4003098"/>
              <a:ext cx="3314337" cy="294568"/>
            </a:xfrm>
            <a:prstGeom prst="rect">
              <a:avLst/>
            </a:prstGeom>
          </p:spPr>
          <p:txBody>
            <a:bodyPr wrap="square">
              <a:spAutoFit/>
            </a:bodyPr>
            <a:lstStyle/>
            <a:p>
              <a:pPr algn="just" rtl="1">
                <a:lnSpc>
                  <a:spcPct val="120000"/>
                </a:lnSpc>
              </a:pPr>
              <a:endParaRPr lang="fa-IR" sz="1200" dirty="0">
                <a:solidFill>
                  <a:schemeClr val="bg1">
                    <a:lumMod val="65000"/>
                  </a:schemeClr>
                </a:solidFill>
                <a:latin typeface="Adobe Arabic" panose="02040503050201020203" pitchFamily="18" charset="-78"/>
                <a:cs typeface="Adobe Arabic" panose="02040503050201020203" pitchFamily="18" charset="-78"/>
              </a:endParaRPr>
            </a:p>
          </p:txBody>
        </p:sp>
      </p:grpSp>
      <p:pic>
        <p:nvPicPr>
          <p:cNvPr id="6" name="Picture Placeholder 5">
            <a:extLst>
              <a:ext uri="{FF2B5EF4-FFF2-40B4-BE49-F238E27FC236}">
                <a16:creationId xmlns:a16="http://schemas.microsoft.com/office/drawing/2014/main" id="{D79C3276-5A7C-4241-9B7F-27E53553747B}"/>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6751" r="16751"/>
          <a:stretch>
            <a:fillRect/>
          </a:stretch>
        </p:blipFill>
        <p:spPr>
          <a:xfrm>
            <a:off x="1572852" y="689470"/>
            <a:ext cx="45719" cy="45791"/>
          </a:xfrm>
        </p:spPr>
      </p:pic>
      <p:pic>
        <p:nvPicPr>
          <p:cNvPr id="17" name="electron gun_01">
            <a:hlinkClick r:id="" action="ppaction://media"/>
            <a:extLst>
              <a:ext uri="{FF2B5EF4-FFF2-40B4-BE49-F238E27FC236}">
                <a16:creationId xmlns:a16="http://schemas.microsoft.com/office/drawing/2014/main" id="{F377F030-9CBF-42F2-859B-8FEE44F4910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6497"/>
            <a:ext cx="12151801" cy="6178379"/>
          </a:xfrm>
          <a:prstGeom prst="rect">
            <a:avLst/>
          </a:prstGeom>
        </p:spPr>
      </p:pic>
    </p:spTree>
    <p:extLst>
      <p:ext uri="{BB962C8B-B14F-4D97-AF65-F5344CB8AC3E}">
        <p14:creationId xmlns:p14="http://schemas.microsoft.com/office/powerpoint/2010/main" val="136266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9"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ight Triangle 25">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9F7C3FE-7253-4AB0-86D6-BA1B08945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215" y="918546"/>
            <a:ext cx="7482605" cy="4979334"/>
          </a:xfrm>
          <a:prstGeom prst="rect">
            <a:avLst/>
          </a:prstGeom>
        </p:spPr>
      </p:pic>
    </p:spTree>
    <p:extLst>
      <p:ext uri="{BB962C8B-B14F-4D97-AF65-F5344CB8AC3E}">
        <p14:creationId xmlns:p14="http://schemas.microsoft.com/office/powerpoint/2010/main" val="186793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4DACC4-9E19-47A2-8820-3126727F1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385302" cy="5594888"/>
          </a:xfrm>
          <a:prstGeom prst="rect">
            <a:avLst/>
          </a:prstGeom>
        </p:spPr>
      </p:pic>
      <p:pic>
        <p:nvPicPr>
          <p:cNvPr id="5" name="Picture 4">
            <a:extLst>
              <a:ext uri="{FF2B5EF4-FFF2-40B4-BE49-F238E27FC236}">
                <a16:creationId xmlns:a16="http://schemas.microsoft.com/office/drawing/2014/main" id="{9EC6FAA3-EF82-4C3E-92BE-CA8574F88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319" y="0"/>
            <a:ext cx="5726090" cy="5594888"/>
          </a:xfrm>
          <a:prstGeom prst="rect">
            <a:avLst/>
          </a:prstGeom>
        </p:spPr>
      </p:pic>
    </p:spTree>
    <p:extLst>
      <p:ext uri="{BB962C8B-B14F-4D97-AF65-F5344CB8AC3E}">
        <p14:creationId xmlns:p14="http://schemas.microsoft.com/office/powerpoint/2010/main" val="1454808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E589A-EDE6-4162-8BAA-B00C2843E885}"/>
              </a:ext>
            </a:extLst>
          </p:cNvPr>
          <p:cNvPicPr>
            <a:picLocks noChangeAspect="1"/>
          </p:cNvPicPr>
          <p:nvPr/>
        </p:nvPicPr>
        <p:blipFill rotWithShape="1">
          <a:blip r:embed="rId2">
            <a:extLst>
              <a:ext uri="{28A0092B-C50C-407E-A947-70E740481C1C}">
                <a14:useLocalDpi xmlns:a14="http://schemas.microsoft.com/office/drawing/2010/main" val="0"/>
              </a:ext>
            </a:extLst>
          </a:blip>
          <a:srcRect l="1" r="1"/>
          <a:stretch/>
        </p:blipFill>
        <p:spPr>
          <a:xfrm>
            <a:off x="0" y="0"/>
            <a:ext cx="12191999" cy="6858000"/>
          </a:xfrm>
          <a:prstGeom prst="rect">
            <a:avLst/>
          </a:prstGeom>
        </p:spPr>
      </p:pic>
      <p:sp>
        <p:nvSpPr>
          <p:cNvPr id="2" name="TextBox 1">
            <a:extLst>
              <a:ext uri="{FF2B5EF4-FFF2-40B4-BE49-F238E27FC236}">
                <a16:creationId xmlns:a16="http://schemas.microsoft.com/office/drawing/2014/main" id="{B77ACF81-9D2C-47FA-8DC8-39D52115FE60}"/>
              </a:ext>
            </a:extLst>
          </p:cNvPr>
          <p:cNvSpPr txBox="1"/>
          <p:nvPr/>
        </p:nvSpPr>
        <p:spPr>
          <a:xfrm>
            <a:off x="5641383" y="2975674"/>
            <a:ext cx="914400" cy="914400"/>
          </a:xfrm>
          <a:prstGeom prst="rect">
            <a:avLst/>
          </a:prstGeom>
          <a:noFill/>
        </p:spPr>
        <p:txBody>
          <a:bodyPr wrap="square" rtlCol="0">
            <a:spAutoFit/>
          </a:bodyPr>
          <a:lstStyle/>
          <a:p>
            <a:endParaRPr lang="en-US" dirty="0"/>
          </a:p>
        </p:txBody>
      </p:sp>
      <p:sp>
        <p:nvSpPr>
          <p:cNvPr id="3" name="Flowchart: Terminator 2">
            <a:extLst>
              <a:ext uri="{FF2B5EF4-FFF2-40B4-BE49-F238E27FC236}">
                <a16:creationId xmlns:a16="http://schemas.microsoft.com/office/drawing/2014/main" id="{E23A24EE-6A91-4CF9-9458-4EEAFE4BFDA1}"/>
              </a:ext>
            </a:extLst>
          </p:cNvPr>
          <p:cNvSpPr/>
          <p:nvPr/>
        </p:nvSpPr>
        <p:spPr>
          <a:xfrm>
            <a:off x="3305956" y="1647322"/>
            <a:ext cx="6079524" cy="2903838"/>
          </a:xfrm>
          <a:prstGeom prst="flowChartTerminator">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AECDE32-FF96-48DB-B702-54CED06D4165}"/>
              </a:ext>
            </a:extLst>
          </p:cNvPr>
          <p:cNvSpPr txBox="1"/>
          <p:nvPr/>
        </p:nvSpPr>
        <p:spPr>
          <a:xfrm>
            <a:off x="3874367" y="2514009"/>
            <a:ext cx="4942702" cy="923330"/>
          </a:xfrm>
          <a:prstGeom prst="rect">
            <a:avLst/>
          </a:prstGeom>
          <a:noFill/>
        </p:spPr>
        <p:txBody>
          <a:bodyPr wrap="square" rtlCol="0">
            <a:spAutoFit/>
          </a:bodyPr>
          <a:lstStyle/>
          <a:p>
            <a:pPr algn="ctr"/>
            <a:r>
              <a:rPr lang="fa-IR" sz="5400" dirty="0"/>
              <a:t>باتشکر از همراهیتان</a:t>
            </a:r>
            <a:endParaRPr lang="en-US" sz="5400" dirty="0"/>
          </a:p>
        </p:txBody>
      </p:sp>
    </p:spTree>
    <p:extLst>
      <p:ext uri="{BB962C8B-B14F-4D97-AF65-F5344CB8AC3E}">
        <p14:creationId xmlns:p14="http://schemas.microsoft.com/office/powerpoint/2010/main" val="1071506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9014706-FEC6-4611-869C-3C0AB743883F}"/>
              </a:ext>
            </a:extLst>
          </p:cNvPr>
          <p:cNvGrpSpPr/>
          <p:nvPr/>
        </p:nvGrpSpPr>
        <p:grpSpPr>
          <a:xfrm>
            <a:off x="2312752" y="2451749"/>
            <a:ext cx="7566495" cy="2210576"/>
            <a:chOff x="2312752" y="2467138"/>
            <a:chExt cx="7566495" cy="2210576"/>
          </a:xfrm>
        </p:grpSpPr>
        <p:sp>
          <p:nvSpPr>
            <p:cNvPr id="11" name="Rectangle 10">
              <a:extLst>
                <a:ext uri="{FF2B5EF4-FFF2-40B4-BE49-F238E27FC236}">
                  <a16:creationId xmlns:a16="http://schemas.microsoft.com/office/drawing/2014/main" id="{5F2B8DDB-1543-48EC-9F81-475A39444034}"/>
                </a:ext>
              </a:extLst>
            </p:cNvPr>
            <p:cNvSpPr/>
            <p:nvPr/>
          </p:nvSpPr>
          <p:spPr>
            <a:xfrm>
              <a:off x="2312752" y="2467138"/>
              <a:ext cx="7566495" cy="1323439"/>
            </a:xfrm>
            <a:prstGeom prst="rect">
              <a:avLst/>
            </a:prstGeom>
          </p:spPr>
          <p:txBody>
            <a:bodyPr wrap="none">
              <a:spAutoFit/>
            </a:bodyPr>
            <a:lstStyle/>
            <a:p>
              <a:pPr algn="ctr" rtl="1"/>
              <a:r>
                <a:rPr lang="fa-IR" sz="8000" dirty="0">
                  <a:solidFill>
                    <a:schemeClr val="bg1"/>
                  </a:solidFill>
                  <a:latin typeface="Vladimir Script" panose="03050402040407070305" pitchFamily="66" charset="0"/>
                  <a:ea typeface="Adobe Heiti Std R" panose="020B0400000000000000" pitchFamily="34" charset="-128"/>
                  <a:cs typeface="B Titr" panose="00000700000000000000" pitchFamily="2" charset="-78"/>
                </a:rPr>
                <a:t>پاورپوینت دانشگاهی</a:t>
              </a:r>
              <a:endParaRPr lang="en-US" sz="8000" dirty="0">
                <a:solidFill>
                  <a:schemeClr val="bg1"/>
                </a:solidFill>
                <a:latin typeface="Vladimir Script" panose="03050402040407070305" pitchFamily="66" charset="0"/>
                <a:ea typeface="Adobe Heiti Std R" panose="020B0400000000000000" pitchFamily="34" charset="-128"/>
                <a:cs typeface="B Titr" panose="00000700000000000000" pitchFamily="2" charset="-78"/>
              </a:endParaRPr>
            </a:p>
          </p:txBody>
        </p:sp>
        <p:sp>
          <p:nvSpPr>
            <p:cNvPr id="12" name="Rectangle 11">
              <a:extLst>
                <a:ext uri="{FF2B5EF4-FFF2-40B4-BE49-F238E27FC236}">
                  <a16:creationId xmlns:a16="http://schemas.microsoft.com/office/drawing/2014/main" id="{8822F5EF-54E6-422F-9452-0368CB6810D4}"/>
                </a:ext>
              </a:extLst>
            </p:cNvPr>
            <p:cNvSpPr/>
            <p:nvPr/>
          </p:nvSpPr>
          <p:spPr>
            <a:xfrm>
              <a:off x="3951371" y="4031383"/>
              <a:ext cx="885179" cy="646331"/>
            </a:xfrm>
            <a:prstGeom prst="rect">
              <a:avLst/>
            </a:prstGeom>
          </p:spPr>
          <p:txBody>
            <a:bodyPr wrap="none">
              <a:spAutoFit/>
            </a:bodyPr>
            <a:lstStyle/>
            <a:p>
              <a:pPr algn="just"/>
              <a:r>
                <a:rPr lang="en-US" sz="3600" b="1" spc="300" dirty="0">
                  <a:solidFill>
                    <a:schemeClr val="bg1"/>
                  </a:solidFill>
                  <a:ea typeface="Adobe Heiti Std R" panose="020B0400000000000000" pitchFamily="34" charset="-128"/>
                  <a:cs typeface="Adobe Arabic" panose="02040503050201020203" pitchFamily="18" charset="-78"/>
                </a:rPr>
                <a:t>om</a:t>
              </a:r>
            </a:p>
          </p:txBody>
        </p:sp>
      </p:grpSp>
      <p:pic>
        <p:nvPicPr>
          <p:cNvPr id="5" name="Picture Placeholder 4">
            <a:extLst>
              <a:ext uri="{FF2B5EF4-FFF2-40B4-BE49-F238E27FC236}">
                <a16:creationId xmlns:a16="http://schemas.microsoft.com/office/drawing/2014/main" id="{807E2629-F1A7-400E-9464-E483C5E84BB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17" b="-149"/>
          <a:stretch/>
        </p:blipFill>
        <p:spPr>
          <a:xfrm>
            <a:off x="0" y="-1024247"/>
            <a:ext cx="12192000" cy="8906494"/>
          </a:xfrm>
        </p:spPr>
      </p:pic>
      <p:sp>
        <p:nvSpPr>
          <p:cNvPr id="6" name="TextBox 5">
            <a:extLst>
              <a:ext uri="{FF2B5EF4-FFF2-40B4-BE49-F238E27FC236}">
                <a16:creationId xmlns:a16="http://schemas.microsoft.com/office/drawing/2014/main" id="{0F53D838-368C-449F-B92D-BD887AF705AF}"/>
              </a:ext>
            </a:extLst>
          </p:cNvPr>
          <p:cNvSpPr txBox="1"/>
          <p:nvPr/>
        </p:nvSpPr>
        <p:spPr>
          <a:xfrm>
            <a:off x="2608613" y="72797"/>
            <a:ext cx="6974774" cy="1446550"/>
          </a:xfrm>
          <a:prstGeom prst="rect">
            <a:avLst/>
          </a:prstGeom>
          <a:noFill/>
        </p:spPr>
        <p:txBody>
          <a:bodyPr wrap="square" rtlCol="0">
            <a:spAutoFit/>
          </a:bodyPr>
          <a:lstStyle/>
          <a:p>
            <a:r>
              <a:rPr lang="en-US" sz="8800" b="1" dirty="0">
                <a:effectLst>
                  <a:outerShdw blurRad="38100" dist="38100" dir="2700000" algn="tl">
                    <a:srgbClr val="000000">
                      <a:alpha val="43137"/>
                    </a:srgbClr>
                  </a:outerShdw>
                </a:effectLst>
                <a:latin typeface="Baskerville Old Face" panose="02020602080505020303" pitchFamily="18" charset="0"/>
              </a:rPr>
              <a:t> Electron Gun</a:t>
            </a:r>
          </a:p>
        </p:txBody>
      </p:sp>
    </p:spTree>
    <p:extLst>
      <p:ext uri="{BB962C8B-B14F-4D97-AF65-F5344CB8AC3E}">
        <p14:creationId xmlns:p14="http://schemas.microsoft.com/office/powerpoint/2010/main" val="126716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2005148-9B7E-448B-B523-68747274B1D3}"/>
              </a:ext>
            </a:extLst>
          </p:cNvPr>
          <p:cNvSpPr txBox="1">
            <a:spLocks/>
          </p:cNvSpPr>
          <p:nvPr/>
        </p:nvSpPr>
        <p:spPr>
          <a:xfrm>
            <a:off x="8781479" y="361356"/>
            <a:ext cx="3792479" cy="1509129"/>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rtl="1"/>
            <a:r>
              <a:rPr lang="fa-IR" sz="3600" dirty="0">
                <a:solidFill>
                  <a:schemeClr val="tx1"/>
                </a:solidFill>
                <a:latin typeface="Nexa Bold" panose="02000000000000000000" pitchFamily="50" charset="0"/>
                <a:cs typeface="B Titr" panose="00000700000000000000" pitchFamily="2" charset="-78"/>
              </a:rPr>
              <a:t>شتاب دهنده</a:t>
            </a:r>
            <a:endParaRPr lang="en-US" sz="3600" dirty="0">
              <a:solidFill>
                <a:schemeClr val="tx1"/>
              </a:solidFill>
              <a:latin typeface="Nexa Bold" panose="02000000000000000000" pitchFamily="50" charset="0"/>
              <a:cs typeface="B Titr" panose="00000700000000000000" pitchFamily="2" charset="-78"/>
            </a:endParaRPr>
          </a:p>
        </p:txBody>
      </p:sp>
      <p:sp>
        <p:nvSpPr>
          <p:cNvPr id="3" name="Rectangle 2">
            <a:extLst>
              <a:ext uri="{FF2B5EF4-FFF2-40B4-BE49-F238E27FC236}">
                <a16:creationId xmlns:a16="http://schemas.microsoft.com/office/drawing/2014/main" id="{9C656E2C-2D9C-4E5E-AA2A-6277600ED6EB}"/>
              </a:ext>
            </a:extLst>
          </p:cNvPr>
          <p:cNvSpPr/>
          <p:nvPr/>
        </p:nvSpPr>
        <p:spPr>
          <a:xfrm>
            <a:off x="8662725" y="1995054"/>
            <a:ext cx="3240099" cy="312650"/>
          </a:xfrm>
          <a:prstGeom prst="rect">
            <a:avLst/>
          </a:prstGeom>
        </p:spPr>
        <p:txBody>
          <a:bodyPr wrap="square">
            <a:spAutoFit/>
          </a:bodyPr>
          <a:lstStyle/>
          <a:p>
            <a:pPr algn="r" rtl="1">
              <a:lnSpc>
                <a:spcPct val="107000"/>
              </a:lnSpc>
              <a:spcAft>
                <a:spcPts val="800"/>
              </a:spcAft>
            </a:pPr>
            <a:endParaRPr lang="en-US" sz="1400" dirty="0">
              <a:latin typeface="Calibri" panose="020F0502020204030204" pitchFamily="34" charset="0"/>
              <a:ea typeface="Calibri" panose="020F0502020204030204" pitchFamily="34" charset="0"/>
              <a:cs typeface="B Titr" panose="00000700000000000000"/>
            </a:endParaRPr>
          </a:p>
        </p:txBody>
      </p:sp>
      <p:pic>
        <p:nvPicPr>
          <p:cNvPr id="15" name="Picture Placeholder 14">
            <a:extLst>
              <a:ext uri="{FF2B5EF4-FFF2-40B4-BE49-F238E27FC236}">
                <a16:creationId xmlns:a16="http://schemas.microsoft.com/office/drawing/2014/main" id="{C0BE9FA9-F367-4E9D-AED0-E90AD78C6A5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b="847"/>
          <a:stretch/>
        </p:blipFill>
        <p:spPr>
          <a:xfrm>
            <a:off x="820995" y="361356"/>
            <a:ext cx="5189793" cy="2977568"/>
          </a:xfrm>
        </p:spPr>
      </p:pic>
      <p:sp>
        <p:nvSpPr>
          <p:cNvPr id="8" name="Rectangle 7">
            <a:extLst>
              <a:ext uri="{FF2B5EF4-FFF2-40B4-BE49-F238E27FC236}">
                <a16:creationId xmlns:a16="http://schemas.microsoft.com/office/drawing/2014/main" id="{FAEDC521-D7BA-4DA5-BDFB-809A6F8BE524}"/>
              </a:ext>
            </a:extLst>
          </p:cNvPr>
          <p:cNvSpPr/>
          <p:nvPr/>
        </p:nvSpPr>
        <p:spPr>
          <a:xfrm rot="5400000">
            <a:off x="5161315" y="1694041"/>
            <a:ext cx="1698944" cy="312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chemeClr val="bg1">
                    <a:lumMod val="95000"/>
                  </a:schemeClr>
                </a:solidFill>
                <a:latin typeface="Segoe UI" panose="020B0502040204020203" pitchFamily="34" charset="0"/>
                <a:cs typeface="B Titr" panose="00000700000000000000" pitchFamily="2" charset="-78"/>
              </a:rPr>
              <a:t>خطی بهیار صنعت</a:t>
            </a:r>
            <a:endParaRPr lang="id-ID" sz="1600" dirty="0">
              <a:solidFill>
                <a:schemeClr val="bg1">
                  <a:lumMod val="95000"/>
                </a:schemeClr>
              </a:solidFill>
              <a:latin typeface="Segoe UI" panose="020B0502040204020203" pitchFamily="34" charset="0"/>
              <a:cs typeface="B Titr" panose="00000700000000000000" pitchFamily="2" charset="-78"/>
            </a:endParaRPr>
          </a:p>
        </p:txBody>
      </p:sp>
      <p:pic>
        <p:nvPicPr>
          <p:cNvPr id="20" name="Picture Placeholder 19">
            <a:extLst>
              <a:ext uri="{FF2B5EF4-FFF2-40B4-BE49-F238E27FC236}">
                <a16:creationId xmlns:a16="http://schemas.microsoft.com/office/drawing/2014/main" id="{C2A76CAA-A441-4274-B4E0-62891ED9C182}"/>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32" r="32"/>
          <a:stretch>
            <a:fillRect/>
          </a:stretch>
        </p:blipFill>
        <p:spPr/>
      </p:pic>
      <p:sp>
        <p:nvSpPr>
          <p:cNvPr id="10" name="Rectangle 9">
            <a:extLst>
              <a:ext uri="{FF2B5EF4-FFF2-40B4-BE49-F238E27FC236}">
                <a16:creationId xmlns:a16="http://schemas.microsoft.com/office/drawing/2014/main" id="{01AB90C1-6C7F-40DA-AC44-53BBB92B4F06}"/>
              </a:ext>
            </a:extLst>
          </p:cNvPr>
          <p:cNvSpPr/>
          <p:nvPr/>
        </p:nvSpPr>
        <p:spPr>
          <a:xfrm>
            <a:off x="3949293" y="5866720"/>
            <a:ext cx="1613306" cy="344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bg1">
                    <a:lumMod val="95000"/>
                  </a:schemeClr>
                </a:solidFill>
                <a:latin typeface="Segoe UI" panose="020B0502040204020203" pitchFamily="34" charset="0"/>
                <a:cs typeface="B Titr" panose="00000700000000000000" pitchFamily="2" charset="-78"/>
              </a:rPr>
              <a:t>سیکلوترون</a:t>
            </a:r>
            <a:endParaRPr lang="id-ID" sz="1600" dirty="0">
              <a:solidFill>
                <a:schemeClr val="bg1">
                  <a:lumMod val="95000"/>
                </a:schemeClr>
              </a:solidFill>
              <a:latin typeface="Segoe UI" panose="020B0502040204020203" pitchFamily="34" charset="0"/>
              <a:cs typeface="B Titr" panose="00000700000000000000" pitchFamily="2" charset="-78"/>
            </a:endParaRPr>
          </a:p>
        </p:txBody>
      </p:sp>
      <p:pic>
        <p:nvPicPr>
          <p:cNvPr id="25" name="Picture Placeholder 24">
            <a:extLst>
              <a:ext uri="{FF2B5EF4-FFF2-40B4-BE49-F238E27FC236}">
                <a16:creationId xmlns:a16="http://schemas.microsoft.com/office/drawing/2014/main" id="{C3E66306-18C7-42D8-9D26-76271BA68A66}"/>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19565" r="19565"/>
          <a:stretch>
            <a:fillRect/>
          </a:stretch>
        </p:blipFill>
        <p:spPr/>
      </p:pic>
      <p:sp>
        <p:nvSpPr>
          <p:cNvPr id="9" name="Rectangle 8">
            <a:extLst>
              <a:ext uri="{FF2B5EF4-FFF2-40B4-BE49-F238E27FC236}">
                <a16:creationId xmlns:a16="http://schemas.microsoft.com/office/drawing/2014/main" id="{1AF9192C-6BCE-4459-8682-750AB1E50C67}"/>
              </a:ext>
            </a:extLst>
          </p:cNvPr>
          <p:cNvSpPr/>
          <p:nvPr/>
        </p:nvSpPr>
        <p:spPr>
          <a:xfrm>
            <a:off x="1334696" y="5892574"/>
            <a:ext cx="1482286" cy="3182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bg1">
                    <a:lumMod val="95000"/>
                  </a:schemeClr>
                </a:solidFill>
                <a:latin typeface="Segoe UI" panose="020B0502040204020203" pitchFamily="34" charset="0"/>
                <a:cs typeface="B Titr" panose="00000700000000000000" pitchFamily="2" charset="-78"/>
              </a:rPr>
              <a:t>بتاترون</a:t>
            </a:r>
            <a:endParaRPr lang="id-ID" sz="1400" dirty="0">
              <a:solidFill>
                <a:schemeClr val="bg1">
                  <a:lumMod val="95000"/>
                </a:schemeClr>
              </a:solidFill>
              <a:latin typeface="Segoe UI" panose="020B0502040204020203" pitchFamily="34" charset="0"/>
              <a:cs typeface="B Titr" panose="00000700000000000000" pitchFamily="2" charset="-78"/>
            </a:endParaRPr>
          </a:p>
        </p:txBody>
      </p:sp>
      <p:sp>
        <p:nvSpPr>
          <p:cNvPr id="26" name="Rectangle 25">
            <a:extLst>
              <a:ext uri="{FF2B5EF4-FFF2-40B4-BE49-F238E27FC236}">
                <a16:creationId xmlns:a16="http://schemas.microsoft.com/office/drawing/2014/main" id="{61259A59-0197-4F9D-86E7-9C6797786DB0}"/>
              </a:ext>
            </a:extLst>
          </p:cNvPr>
          <p:cNvSpPr/>
          <p:nvPr/>
        </p:nvSpPr>
        <p:spPr>
          <a:xfrm>
            <a:off x="6495479" y="1015948"/>
            <a:ext cx="5189793" cy="2977568"/>
          </a:xfrm>
          <a:prstGeom prst="rect">
            <a:avLst/>
          </a:prstGeom>
        </p:spPr>
        <p:txBody>
          <a:bodyPr wrap="square">
            <a:spAutoFit/>
          </a:bodyPr>
          <a:lstStyle/>
          <a:p>
            <a:pPr algn="r" rtl="1">
              <a:lnSpc>
                <a:spcPct val="150000"/>
              </a:lnSpc>
            </a:pPr>
            <a:r>
              <a:rPr lang="fa-IR" sz="2400" dirty="0"/>
              <a:t>شتاب ‌دهنده، دستگاهی است که در آن </a:t>
            </a:r>
            <a:r>
              <a:rPr lang="fa-IR" sz="2800" b="1" dirty="0"/>
              <a:t>ذرّات باردار </a:t>
            </a:r>
            <a:r>
              <a:rPr lang="fa-IR" sz="2400" dirty="0"/>
              <a:t>(مانند: ذرات بنیادی، هسته اتم‌ها یا اتم‌های یونیزه شده، مولکول‌ها یا قسمت‌های مولکول) به وسیلهٔ میدان‌های الکتریکی یا مغناطیسی تا سرعت‌های بسیار زیادی شتاب‌داده می‌شوند. </a:t>
            </a:r>
            <a:endParaRPr lang="en-US" sz="2400" dirty="0"/>
          </a:p>
        </p:txBody>
      </p:sp>
      <p:sp>
        <p:nvSpPr>
          <p:cNvPr id="28" name="Rectangle 27">
            <a:extLst>
              <a:ext uri="{FF2B5EF4-FFF2-40B4-BE49-F238E27FC236}">
                <a16:creationId xmlns:a16="http://schemas.microsoft.com/office/drawing/2014/main" id="{83EF03A4-DBDD-4941-A366-13EEE6672608}"/>
              </a:ext>
            </a:extLst>
          </p:cNvPr>
          <p:cNvSpPr/>
          <p:nvPr/>
        </p:nvSpPr>
        <p:spPr>
          <a:xfrm>
            <a:off x="5865433" y="4249722"/>
            <a:ext cx="5846983" cy="669094"/>
          </a:xfrm>
          <a:prstGeom prst="rect">
            <a:avLst/>
          </a:prstGeom>
        </p:spPr>
        <p:txBody>
          <a:bodyPr wrap="square">
            <a:spAutoFit/>
          </a:bodyPr>
          <a:lstStyle/>
          <a:p>
            <a:pPr algn="r" rtl="1">
              <a:lnSpc>
                <a:spcPct val="150000"/>
              </a:lnSpc>
              <a:spcAft>
                <a:spcPts val="800"/>
              </a:spcAft>
            </a:pPr>
            <a:r>
              <a:rPr lang="fa-IR" sz="2800" b="1" dirty="0">
                <a:latin typeface="Calibri" panose="020F0502020204030204" pitchFamily="34" charset="0"/>
                <a:ea typeface="Calibri" panose="020F0502020204030204" pitchFamily="34" charset="0"/>
                <a:cs typeface="Arial" panose="020B0604020202020204" pitchFamily="34" charset="0"/>
              </a:rPr>
              <a:t>زمینه های استفاده</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FE20597-5E79-40C6-BE62-1DD11BCA7329}"/>
              </a:ext>
            </a:extLst>
          </p:cNvPr>
          <p:cNvSpPr/>
          <p:nvPr/>
        </p:nvSpPr>
        <p:spPr>
          <a:xfrm>
            <a:off x="7933816" y="5358959"/>
            <a:ext cx="3778600" cy="369332"/>
          </a:xfrm>
          <a:prstGeom prst="rect">
            <a:avLst/>
          </a:prstGeom>
        </p:spPr>
        <p:txBody>
          <a:bodyPr wrap="none">
            <a:spAutoFit/>
          </a:bodyPr>
          <a:lstStyle/>
          <a:p>
            <a:pPr marL="285750" indent="-285750" algn="r" rtl="1">
              <a:buFont typeface="Wingdings" panose="05000000000000000000" pitchFamily="2" charset="2"/>
              <a:buChar char="v"/>
            </a:pPr>
            <a:r>
              <a:rPr lang="fa-IR" b="1" dirty="0"/>
              <a:t>اندازه‌گیری های متعددی در فیزیک هسته‌ای </a:t>
            </a:r>
            <a:endParaRPr lang="en-US" b="1" dirty="0"/>
          </a:p>
        </p:txBody>
      </p:sp>
    </p:spTree>
    <p:extLst>
      <p:ext uri="{BB962C8B-B14F-4D97-AF65-F5344CB8AC3E}">
        <p14:creationId xmlns:p14="http://schemas.microsoft.com/office/powerpoint/2010/main" val="3993884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CFC20FB-97B8-4B7A-AF46-EF41F1B04999}"/>
              </a:ext>
            </a:extLst>
          </p:cNvPr>
          <p:cNvSpPr txBox="1">
            <a:spLocks/>
          </p:cNvSpPr>
          <p:nvPr/>
        </p:nvSpPr>
        <p:spPr>
          <a:xfrm>
            <a:off x="98894" y="665840"/>
            <a:ext cx="4345630" cy="1059871"/>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rtl="1"/>
            <a:r>
              <a:rPr lang="fa-IR" b="1" dirty="0">
                <a:solidFill>
                  <a:schemeClr val="tx1"/>
                </a:solidFill>
                <a:effectLst>
                  <a:outerShdw blurRad="38100" dist="38100" dir="2700000" algn="tl">
                    <a:srgbClr val="000000">
                      <a:alpha val="43137"/>
                    </a:srgbClr>
                  </a:outerShdw>
                </a:effectLst>
                <a:latin typeface="Nexa Bold" panose="02000000000000000000" pitchFamily="50" charset="0"/>
              </a:rPr>
              <a:t>انواع شتاب دهنده </a:t>
            </a:r>
            <a:endParaRPr lang="id-ID" b="1" dirty="0">
              <a:solidFill>
                <a:schemeClr val="tx1"/>
              </a:solidFill>
              <a:effectLst>
                <a:outerShdw blurRad="38100" dist="38100" dir="2700000" algn="tl">
                  <a:srgbClr val="000000">
                    <a:alpha val="43137"/>
                  </a:srgbClr>
                </a:outerShdw>
              </a:effectLst>
              <a:latin typeface="Nexa Bold" panose="02000000000000000000" pitchFamily="50" charset="0"/>
            </a:endParaRPr>
          </a:p>
        </p:txBody>
      </p:sp>
      <p:sp>
        <p:nvSpPr>
          <p:cNvPr id="9" name="Rectangle 8">
            <a:extLst>
              <a:ext uri="{FF2B5EF4-FFF2-40B4-BE49-F238E27FC236}">
                <a16:creationId xmlns:a16="http://schemas.microsoft.com/office/drawing/2014/main" id="{C0E93CEE-3B06-4A72-8EA5-89948E2BC0D6}"/>
              </a:ext>
            </a:extLst>
          </p:cNvPr>
          <p:cNvSpPr/>
          <p:nvPr/>
        </p:nvSpPr>
        <p:spPr>
          <a:xfrm>
            <a:off x="8227027" y="4775312"/>
            <a:ext cx="3030572" cy="294568"/>
          </a:xfrm>
          <a:prstGeom prst="rect">
            <a:avLst/>
          </a:prstGeom>
        </p:spPr>
        <p:txBody>
          <a:bodyPr wrap="square">
            <a:spAutoFit/>
          </a:bodyPr>
          <a:lstStyle/>
          <a:p>
            <a:pPr algn="just" rtl="1">
              <a:lnSpc>
                <a:spcPct val="120000"/>
              </a:lnSpc>
            </a:pPr>
            <a:r>
              <a:rPr lang="fa-IR" sz="1200" dirty="0">
                <a:solidFill>
                  <a:schemeClr val="bg1">
                    <a:lumMod val="65000"/>
                  </a:schemeClr>
                </a:solidFill>
                <a:latin typeface="Adobe Arabic" panose="02040503050201020203" pitchFamily="18" charset="-78"/>
                <a:cs typeface="Adobe Arabic" panose="02040503050201020203" pitchFamily="18" charset="-78"/>
              </a:rPr>
              <a:t> </a:t>
            </a:r>
          </a:p>
        </p:txBody>
      </p:sp>
      <p:sp>
        <p:nvSpPr>
          <p:cNvPr id="10" name="Rectangle 9">
            <a:extLst>
              <a:ext uri="{FF2B5EF4-FFF2-40B4-BE49-F238E27FC236}">
                <a16:creationId xmlns:a16="http://schemas.microsoft.com/office/drawing/2014/main" id="{3307B6F6-A95D-4930-A3BA-5490FCF4D6E0}"/>
              </a:ext>
            </a:extLst>
          </p:cNvPr>
          <p:cNvSpPr/>
          <p:nvPr/>
        </p:nvSpPr>
        <p:spPr>
          <a:xfrm>
            <a:off x="0" y="4130039"/>
            <a:ext cx="5858552" cy="22477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7" name="Picture Placeholder 16">
            <a:extLst>
              <a:ext uri="{FF2B5EF4-FFF2-40B4-BE49-F238E27FC236}">
                <a16:creationId xmlns:a16="http://schemas.microsoft.com/office/drawing/2014/main" id="{9929A831-6561-4E09-BC4F-7E15C5BED7FE}"/>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406" b="8511"/>
          <a:stretch/>
        </p:blipFill>
        <p:spPr>
          <a:xfrm>
            <a:off x="3846872" y="2102024"/>
            <a:ext cx="2011680" cy="1921338"/>
          </a:xfrm>
        </p:spPr>
      </p:pic>
      <p:pic>
        <p:nvPicPr>
          <p:cNvPr id="21" name="Picture Placeholder 20">
            <a:extLst>
              <a:ext uri="{FF2B5EF4-FFF2-40B4-BE49-F238E27FC236}">
                <a16:creationId xmlns:a16="http://schemas.microsoft.com/office/drawing/2014/main" id="{D6D098C2-CD65-4A77-906B-0979FD42FCA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451" r="9451"/>
          <a:stretch>
            <a:fillRect/>
          </a:stretch>
        </p:blipFill>
        <p:spPr/>
      </p:pic>
      <p:sp>
        <p:nvSpPr>
          <p:cNvPr id="23" name="Rectangle 22">
            <a:extLst>
              <a:ext uri="{FF2B5EF4-FFF2-40B4-BE49-F238E27FC236}">
                <a16:creationId xmlns:a16="http://schemas.microsoft.com/office/drawing/2014/main" id="{10C7A44F-81A9-4D4C-9810-8B1F882DAC31}"/>
              </a:ext>
            </a:extLst>
          </p:cNvPr>
          <p:cNvSpPr/>
          <p:nvPr/>
        </p:nvSpPr>
        <p:spPr>
          <a:xfrm>
            <a:off x="8227027" y="4359808"/>
            <a:ext cx="3727525" cy="1268874"/>
          </a:xfrm>
          <a:prstGeom prst="rect">
            <a:avLst/>
          </a:prstGeom>
        </p:spPr>
        <p:txBody>
          <a:bodyPr wrap="square">
            <a:spAutoFit/>
          </a:bodyPr>
          <a:lstStyle/>
          <a:p>
            <a:pPr algn="r" rtl="1">
              <a:lnSpc>
                <a:spcPct val="107000"/>
              </a:lnSpc>
              <a:spcAft>
                <a:spcPts val="800"/>
              </a:spcAft>
            </a:pPr>
            <a:r>
              <a:rPr lang="ar-SA" sz="2000" dirty="0">
                <a:latin typeface="Calibri" panose="020F0502020204030204" pitchFamily="34" charset="0"/>
                <a:ea typeface="Calibri" panose="020F0502020204030204" pitchFamily="34" charset="0"/>
              </a:rPr>
              <a:t>شتاب ‌دهنده‌ها به دو دسته تقسیم می شوند</a:t>
            </a:r>
            <a:r>
              <a:rPr lang="en-US" sz="2000" dirty="0">
                <a:latin typeface="Calibri" panose="020F0502020204030204" pitchFamily="34" charset="0"/>
                <a:ea typeface="Calibri" panose="020F0502020204030204" pitchFamily="34" charset="0"/>
                <a:cs typeface="Arial" panose="020B0604020202020204" pitchFamily="34" charset="0"/>
              </a:rPr>
              <a:t>:</a:t>
            </a:r>
          </a:p>
          <a:p>
            <a:pPr marL="342900" indent="-342900" algn="r" rtl="1">
              <a:lnSpc>
                <a:spcPct val="107000"/>
              </a:lnSpc>
              <a:spcAft>
                <a:spcPts val="800"/>
              </a:spcAft>
              <a:buFont typeface="Wingdings" panose="05000000000000000000" pitchFamily="2" charset="2"/>
              <a:buChar char="v"/>
            </a:pPr>
            <a:r>
              <a:rPr lang="ar-SA" sz="2000" dirty="0">
                <a:latin typeface="Calibri" panose="020F0502020204030204" pitchFamily="34" charset="0"/>
                <a:ea typeface="Calibri" panose="020F0502020204030204" pitchFamily="34" charset="0"/>
              </a:rPr>
              <a:t> خطی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Wingdings" panose="05000000000000000000" pitchFamily="2" charset="2"/>
              <a:buChar char="v"/>
            </a:pPr>
            <a:r>
              <a:rPr lang="ar-SA" sz="2000" dirty="0">
                <a:latin typeface="Calibri" panose="020F0502020204030204" pitchFamily="34" charset="0"/>
                <a:ea typeface="Calibri" panose="020F0502020204030204" pitchFamily="34" charset="0"/>
              </a:rPr>
              <a:t> دایره‌ای </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pic>
        <p:nvPicPr>
          <p:cNvPr id="37" name="Picture Placeholder 36">
            <a:extLst>
              <a:ext uri="{FF2B5EF4-FFF2-40B4-BE49-F238E27FC236}">
                <a16:creationId xmlns:a16="http://schemas.microsoft.com/office/drawing/2014/main" id="{A33035C0-DBBF-4210-82D1-19719D354E53}"/>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162" r="-2470" b="-10763"/>
          <a:stretch/>
        </p:blipFill>
        <p:spPr>
          <a:xfrm>
            <a:off x="5958840" y="902524"/>
            <a:ext cx="5429596" cy="3457283"/>
          </a:xfrm>
        </p:spPr>
      </p:pic>
      <p:sp>
        <p:nvSpPr>
          <p:cNvPr id="39" name="Rectangle 38">
            <a:extLst>
              <a:ext uri="{FF2B5EF4-FFF2-40B4-BE49-F238E27FC236}">
                <a16:creationId xmlns:a16="http://schemas.microsoft.com/office/drawing/2014/main" id="{DB3AA770-8653-498E-AD53-F7B2940E9BFE}"/>
              </a:ext>
            </a:extLst>
          </p:cNvPr>
          <p:cNvSpPr/>
          <p:nvPr/>
        </p:nvSpPr>
        <p:spPr>
          <a:xfrm>
            <a:off x="1432163" y="4190041"/>
            <a:ext cx="4260036" cy="2127762"/>
          </a:xfrm>
          <a:prstGeom prst="rect">
            <a:avLst/>
          </a:prstGeom>
        </p:spPr>
        <p:txBody>
          <a:bodyPr wrap="square">
            <a:spAutoFit/>
          </a:bodyPr>
          <a:lstStyle/>
          <a:p>
            <a:pPr algn="r" rtl="1">
              <a:lnSpc>
                <a:spcPct val="107000"/>
              </a:lnSpc>
              <a:spcAft>
                <a:spcPts val="800"/>
              </a:spcAft>
            </a:pPr>
            <a:r>
              <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ar-SA" sz="2000" dirty="0">
                <a:solidFill>
                  <a:schemeClr val="bg1"/>
                </a:solidFill>
                <a:latin typeface="Calibri" panose="020F0502020204030204" pitchFamily="34" charset="0"/>
                <a:ea typeface="Calibri" panose="020F0502020204030204" pitchFamily="34" charset="0"/>
              </a:rPr>
              <a:t>شتاب ‌دهنده‌های دایره‌ای عبارت هستنداز</a:t>
            </a:r>
            <a:r>
              <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rPr>
              <a:t>:</a:t>
            </a:r>
          </a:p>
          <a:p>
            <a:pPr marL="342900" indent="-342900" algn="r" rtl="1">
              <a:lnSpc>
                <a:spcPct val="107000"/>
              </a:lnSpc>
              <a:spcAft>
                <a:spcPts val="800"/>
              </a:spcAft>
              <a:buFont typeface="Wingdings" panose="05000000000000000000" pitchFamily="2" charset="2"/>
              <a:buChar char="v"/>
            </a:pPr>
            <a:r>
              <a:rPr lang="ar-SA" sz="2000" dirty="0">
                <a:solidFill>
                  <a:schemeClr val="bg1"/>
                </a:solidFill>
                <a:latin typeface="Calibri" panose="020F0502020204030204" pitchFamily="34" charset="0"/>
                <a:ea typeface="Calibri" panose="020F0502020204030204" pitchFamily="34" charset="0"/>
              </a:rPr>
              <a:t> بتاترون</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Wingdings" panose="05000000000000000000" pitchFamily="2" charset="2"/>
              <a:buChar char="v"/>
            </a:pPr>
            <a:r>
              <a:rPr lang="ar-SA" sz="2000" dirty="0">
                <a:solidFill>
                  <a:schemeClr val="bg1"/>
                </a:solidFill>
                <a:latin typeface="Calibri" panose="020F0502020204030204" pitchFamily="34" charset="0"/>
                <a:ea typeface="Calibri" panose="020F0502020204030204" pitchFamily="34" charset="0"/>
              </a:rPr>
              <a:t> سیکلوترون</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Wingdings" panose="05000000000000000000" pitchFamily="2" charset="2"/>
              <a:buChar char="v"/>
            </a:pPr>
            <a:r>
              <a:rPr lang="ar-SA" sz="2000" dirty="0">
                <a:solidFill>
                  <a:schemeClr val="bg1"/>
                </a:solidFill>
                <a:latin typeface="Calibri" panose="020F0502020204030204" pitchFamily="34" charset="0"/>
                <a:ea typeface="Calibri" panose="020F0502020204030204" pitchFamily="34" charset="0"/>
              </a:rPr>
              <a:t>مایکروترون</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indent="-342900" algn="r" rtl="1">
              <a:buFont typeface="Wingdings" panose="05000000000000000000" pitchFamily="2" charset="2"/>
              <a:buChar char="v"/>
            </a:pPr>
            <a:r>
              <a:rPr lang="ar-SA" sz="2000" dirty="0">
                <a:solidFill>
                  <a:schemeClr val="bg1"/>
                </a:solidFill>
                <a:latin typeface="Calibri" panose="020F0502020204030204" pitchFamily="34" charset="0"/>
                <a:ea typeface="Calibri" panose="020F0502020204030204" pitchFamily="34" charset="0"/>
              </a:rPr>
              <a:t>سنکروترو</a:t>
            </a:r>
            <a:r>
              <a:rPr lang="fa-IR" sz="2000" dirty="0">
                <a:solidFill>
                  <a:schemeClr val="bg1"/>
                </a:solidFill>
                <a:latin typeface="Calibri" panose="020F0502020204030204" pitchFamily="34" charset="0"/>
                <a:ea typeface="Calibri" panose="020F0502020204030204" pitchFamily="34" charset="0"/>
              </a:rPr>
              <a:t>ن</a:t>
            </a:r>
            <a:endParaRPr lang="en-US" sz="2000" dirty="0">
              <a:solidFill>
                <a:schemeClr val="bg1"/>
              </a:solidFill>
            </a:endParaRPr>
          </a:p>
        </p:txBody>
      </p:sp>
    </p:spTree>
    <p:extLst>
      <p:ext uri="{BB962C8B-B14F-4D97-AF65-F5344CB8AC3E}">
        <p14:creationId xmlns:p14="http://schemas.microsoft.com/office/powerpoint/2010/main" val="1045196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6987FA-FF5D-40B3-9157-818CF83DEE75}"/>
              </a:ext>
            </a:extLst>
          </p:cNvPr>
          <p:cNvSpPr/>
          <p:nvPr/>
        </p:nvSpPr>
        <p:spPr>
          <a:xfrm>
            <a:off x="0" y="0"/>
            <a:ext cx="3465226"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Rectangle 4">
            <a:extLst>
              <a:ext uri="{FF2B5EF4-FFF2-40B4-BE49-F238E27FC236}">
                <a16:creationId xmlns:a16="http://schemas.microsoft.com/office/drawing/2014/main" id="{2AE49131-9789-4FDB-A690-5E6F1F3C1758}"/>
              </a:ext>
            </a:extLst>
          </p:cNvPr>
          <p:cNvSpPr/>
          <p:nvPr/>
        </p:nvSpPr>
        <p:spPr>
          <a:xfrm>
            <a:off x="0" y="2286000"/>
            <a:ext cx="3465226" cy="2286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Rectangle 5">
            <a:extLst>
              <a:ext uri="{FF2B5EF4-FFF2-40B4-BE49-F238E27FC236}">
                <a16:creationId xmlns:a16="http://schemas.microsoft.com/office/drawing/2014/main" id="{45BB19C2-37E9-4FE3-BC5B-30A9764A6B15}"/>
              </a:ext>
            </a:extLst>
          </p:cNvPr>
          <p:cNvSpPr/>
          <p:nvPr/>
        </p:nvSpPr>
        <p:spPr>
          <a:xfrm>
            <a:off x="0" y="4552649"/>
            <a:ext cx="3465226" cy="2286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 name="Group 8">
            <a:extLst>
              <a:ext uri="{FF2B5EF4-FFF2-40B4-BE49-F238E27FC236}">
                <a16:creationId xmlns:a16="http://schemas.microsoft.com/office/drawing/2014/main" id="{442A6D53-F877-4096-BD4E-E6C5EF0A7F3D}"/>
              </a:ext>
            </a:extLst>
          </p:cNvPr>
          <p:cNvGrpSpPr/>
          <p:nvPr/>
        </p:nvGrpSpPr>
        <p:grpSpPr>
          <a:xfrm>
            <a:off x="478274" y="5463080"/>
            <a:ext cx="319088" cy="465138"/>
            <a:chOff x="3582988" y="3510757"/>
            <a:chExt cx="319088" cy="465138"/>
          </a:xfrm>
          <a:solidFill>
            <a:schemeClr val="bg1"/>
          </a:solidFill>
        </p:grpSpPr>
        <p:sp>
          <p:nvSpPr>
            <p:cNvPr id="10" name="AutoShape 113">
              <a:extLst>
                <a:ext uri="{FF2B5EF4-FFF2-40B4-BE49-F238E27FC236}">
                  <a16:creationId xmlns:a16="http://schemas.microsoft.com/office/drawing/2014/main" id="{B17A2F28-6DEC-48B6-AA0E-C504633F09EC}"/>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1" name="AutoShape 114">
              <a:extLst>
                <a:ext uri="{FF2B5EF4-FFF2-40B4-BE49-F238E27FC236}">
                  <a16:creationId xmlns:a16="http://schemas.microsoft.com/office/drawing/2014/main" id="{ADF356FE-30B4-458E-B986-863E79F8A13B}"/>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12" name="Group 11">
            <a:extLst>
              <a:ext uri="{FF2B5EF4-FFF2-40B4-BE49-F238E27FC236}">
                <a16:creationId xmlns:a16="http://schemas.microsoft.com/office/drawing/2014/main" id="{5062B903-8719-4F14-849C-BB595E0FB293}"/>
              </a:ext>
            </a:extLst>
          </p:cNvPr>
          <p:cNvGrpSpPr/>
          <p:nvPr/>
        </p:nvGrpSpPr>
        <p:grpSpPr>
          <a:xfrm>
            <a:off x="463590" y="3196431"/>
            <a:ext cx="348456" cy="465138"/>
            <a:chOff x="2639219" y="3510757"/>
            <a:chExt cx="348456" cy="465138"/>
          </a:xfrm>
          <a:solidFill>
            <a:schemeClr val="bg1"/>
          </a:solidFill>
        </p:grpSpPr>
        <p:sp>
          <p:nvSpPr>
            <p:cNvPr id="13" name="AutoShape 115">
              <a:extLst>
                <a:ext uri="{FF2B5EF4-FFF2-40B4-BE49-F238E27FC236}">
                  <a16:creationId xmlns:a16="http://schemas.microsoft.com/office/drawing/2014/main" id="{5B932F6F-3C50-451A-8DA6-4DA0BC06A97F}"/>
                </a:ext>
              </a:extLst>
            </p:cNvPr>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4" name="AutoShape 116">
              <a:extLst>
                <a:ext uri="{FF2B5EF4-FFF2-40B4-BE49-F238E27FC236}">
                  <a16:creationId xmlns:a16="http://schemas.microsoft.com/office/drawing/2014/main" id="{E2F078E8-79DA-48D8-87F1-878DB2B86324}"/>
                </a:ext>
              </a:extLst>
            </p:cNvPr>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15" name="AutoShape 117">
            <a:extLst>
              <a:ext uri="{FF2B5EF4-FFF2-40B4-BE49-F238E27FC236}">
                <a16:creationId xmlns:a16="http://schemas.microsoft.com/office/drawing/2014/main" id="{669968AE-60FA-4FA9-B9FA-8134A4330176}"/>
              </a:ext>
            </a:extLst>
          </p:cNvPr>
          <p:cNvSpPr>
            <a:spLocks/>
          </p:cNvSpPr>
          <p:nvPr/>
        </p:nvSpPr>
        <p:spPr bwMode="auto">
          <a:xfrm>
            <a:off x="405646" y="96877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nvGrpSpPr>
          <p:cNvPr id="32" name="Group 31">
            <a:extLst>
              <a:ext uri="{FF2B5EF4-FFF2-40B4-BE49-F238E27FC236}">
                <a16:creationId xmlns:a16="http://schemas.microsoft.com/office/drawing/2014/main" id="{2D7BF4B8-C890-4537-A5F6-D42009452231}"/>
              </a:ext>
            </a:extLst>
          </p:cNvPr>
          <p:cNvGrpSpPr/>
          <p:nvPr/>
        </p:nvGrpSpPr>
        <p:grpSpPr>
          <a:xfrm>
            <a:off x="812047" y="609458"/>
            <a:ext cx="2140058" cy="983455"/>
            <a:chOff x="812047" y="609458"/>
            <a:chExt cx="2140058" cy="983455"/>
          </a:xfrm>
        </p:grpSpPr>
        <p:sp>
          <p:nvSpPr>
            <p:cNvPr id="17" name="Rectangle 16">
              <a:extLst>
                <a:ext uri="{FF2B5EF4-FFF2-40B4-BE49-F238E27FC236}">
                  <a16:creationId xmlns:a16="http://schemas.microsoft.com/office/drawing/2014/main" id="{743FF0A9-3C95-47AA-9641-60F7CAC98EA7}"/>
                </a:ext>
              </a:extLst>
            </p:cNvPr>
            <p:cNvSpPr/>
            <p:nvPr/>
          </p:nvSpPr>
          <p:spPr>
            <a:xfrm>
              <a:off x="1061145" y="919413"/>
              <a:ext cx="1890959" cy="294568"/>
            </a:xfrm>
            <a:prstGeom prst="rect">
              <a:avLst/>
            </a:prstGeom>
          </p:spPr>
          <p:txBody>
            <a:bodyPr wrap="square">
              <a:spAutoFit/>
            </a:bodyPr>
            <a:lstStyle/>
            <a:p>
              <a:pPr algn="just" rtl="1">
                <a:lnSpc>
                  <a:spcPct val="120000"/>
                </a:lnSpc>
              </a:pPr>
              <a:endParaRPr lang="en-US" sz="1200" dirty="0">
                <a:solidFill>
                  <a:schemeClr val="bg1">
                    <a:lumMod val="95000"/>
                  </a:schemeClr>
                </a:solidFill>
                <a:latin typeface="Adobe Arabic" panose="02040503050201020203" pitchFamily="18" charset="-78"/>
                <a:cs typeface="Adobe Arabic" panose="02040503050201020203" pitchFamily="18" charset="-78"/>
              </a:endParaRPr>
            </a:p>
          </p:txBody>
        </p:sp>
        <p:sp>
          <p:nvSpPr>
            <p:cNvPr id="18" name="Rectangle: Rounded Corners 17">
              <a:extLst>
                <a:ext uri="{FF2B5EF4-FFF2-40B4-BE49-F238E27FC236}">
                  <a16:creationId xmlns:a16="http://schemas.microsoft.com/office/drawing/2014/main" id="{67F75CAA-BCF9-470D-8FC2-C0B92A00B205}"/>
                </a:ext>
              </a:extLst>
            </p:cNvPr>
            <p:cNvSpPr/>
            <p:nvPr/>
          </p:nvSpPr>
          <p:spPr>
            <a:xfrm>
              <a:off x="812047" y="609458"/>
              <a:ext cx="2140058" cy="983455"/>
            </a:xfrm>
            <a:prstGeom prst="roundRect">
              <a:avLst>
                <a:gd name="adj" fmla="val 11905"/>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latin typeface="Nexa Bold" panose="02000000000000000000" pitchFamily="50" charset="0"/>
                  <a:cs typeface="B Titr" panose="00000700000000000000" pitchFamily="2" charset="-78"/>
                </a:rPr>
                <a:t>تفنگ الکترونی</a:t>
              </a:r>
              <a:endParaRPr lang="en-US" sz="2800" dirty="0">
                <a:latin typeface="Nexa Bold" panose="02000000000000000000" pitchFamily="50" charset="0"/>
                <a:cs typeface="B Titr" panose="00000700000000000000" pitchFamily="2" charset="-78"/>
              </a:endParaRPr>
            </a:p>
          </p:txBody>
        </p:sp>
      </p:grpSp>
      <p:grpSp>
        <p:nvGrpSpPr>
          <p:cNvPr id="33" name="Group 32">
            <a:extLst>
              <a:ext uri="{FF2B5EF4-FFF2-40B4-BE49-F238E27FC236}">
                <a16:creationId xmlns:a16="http://schemas.microsoft.com/office/drawing/2014/main" id="{B673B306-F3C6-41E9-9F71-111EFE54D8F1}"/>
              </a:ext>
            </a:extLst>
          </p:cNvPr>
          <p:cNvGrpSpPr/>
          <p:nvPr/>
        </p:nvGrpSpPr>
        <p:grpSpPr>
          <a:xfrm>
            <a:off x="869991" y="2895458"/>
            <a:ext cx="2082114" cy="983455"/>
            <a:chOff x="869991" y="2895458"/>
            <a:chExt cx="2082114" cy="983455"/>
          </a:xfrm>
        </p:grpSpPr>
        <p:sp>
          <p:nvSpPr>
            <p:cNvPr id="20" name="Rectangle 19">
              <a:extLst>
                <a:ext uri="{FF2B5EF4-FFF2-40B4-BE49-F238E27FC236}">
                  <a16:creationId xmlns:a16="http://schemas.microsoft.com/office/drawing/2014/main" id="{BD7A99F2-6EE9-4E03-9255-EF0A94C7F32C}"/>
                </a:ext>
              </a:extLst>
            </p:cNvPr>
            <p:cNvSpPr/>
            <p:nvPr/>
          </p:nvSpPr>
          <p:spPr>
            <a:xfrm>
              <a:off x="1061145" y="3205413"/>
              <a:ext cx="1890959" cy="294568"/>
            </a:xfrm>
            <a:prstGeom prst="rect">
              <a:avLst/>
            </a:prstGeom>
          </p:spPr>
          <p:txBody>
            <a:bodyPr wrap="square">
              <a:spAutoFit/>
            </a:bodyPr>
            <a:lstStyle/>
            <a:p>
              <a:pPr algn="just" rtl="1">
                <a:lnSpc>
                  <a:spcPct val="120000"/>
                </a:lnSpc>
              </a:pPr>
              <a:endParaRPr lang="en-US" sz="1200" dirty="0">
                <a:solidFill>
                  <a:schemeClr val="bg1">
                    <a:lumMod val="95000"/>
                  </a:schemeClr>
                </a:solidFill>
                <a:latin typeface="Adobe Arabic" panose="02040503050201020203" pitchFamily="18" charset="-78"/>
                <a:cs typeface="Adobe Arabic" panose="02040503050201020203" pitchFamily="18" charset="-78"/>
              </a:endParaRPr>
            </a:p>
          </p:txBody>
        </p:sp>
        <p:sp>
          <p:nvSpPr>
            <p:cNvPr id="21" name="Rectangle: Rounded Corners 20">
              <a:extLst>
                <a:ext uri="{FF2B5EF4-FFF2-40B4-BE49-F238E27FC236}">
                  <a16:creationId xmlns:a16="http://schemas.microsoft.com/office/drawing/2014/main" id="{F127AE7C-523E-4EB1-8A14-1ABEBFA4C022}"/>
                </a:ext>
              </a:extLst>
            </p:cNvPr>
            <p:cNvSpPr/>
            <p:nvPr/>
          </p:nvSpPr>
          <p:spPr>
            <a:xfrm>
              <a:off x="869991" y="2895458"/>
              <a:ext cx="2082114" cy="983455"/>
            </a:xfrm>
            <a:prstGeom prst="roundRect">
              <a:avLst>
                <a:gd name="adj" fmla="val 11905"/>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800" dirty="0" err="1">
                  <a:latin typeface="Nexa Bold" panose="02000000000000000000" pitchFamily="50" charset="0"/>
                  <a:cs typeface="B Titr" panose="00000700000000000000" pitchFamily="2" charset="-78"/>
                </a:rPr>
                <a:t>Buncher</a:t>
              </a:r>
              <a:r>
                <a:rPr lang="en-US" sz="2800" dirty="0">
                  <a:latin typeface="Nexa Bold" panose="02000000000000000000" pitchFamily="50" charset="0"/>
                  <a:cs typeface="B Titr" panose="00000700000000000000" pitchFamily="2" charset="-78"/>
                </a:rPr>
                <a:t> </a:t>
              </a:r>
              <a:r>
                <a:rPr lang="fa-IR" sz="2800" dirty="0">
                  <a:latin typeface="Nexa Bold" panose="02000000000000000000" pitchFamily="50" charset="0"/>
                  <a:cs typeface="B Titr" panose="00000700000000000000" pitchFamily="2" charset="-78"/>
                </a:rPr>
                <a:t>  (همنواگر)</a:t>
              </a:r>
              <a:endParaRPr lang="en-US" sz="2800" dirty="0">
                <a:latin typeface="Nexa Bold" panose="02000000000000000000" pitchFamily="50" charset="0"/>
                <a:cs typeface="B Titr" panose="00000700000000000000" pitchFamily="2" charset="-78"/>
              </a:endParaRPr>
            </a:p>
          </p:txBody>
        </p:sp>
      </p:grpSp>
      <p:grpSp>
        <p:nvGrpSpPr>
          <p:cNvPr id="35" name="Group 34">
            <a:extLst>
              <a:ext uri="{FF2B5EF4-FFF2-40B4-BE49-F238E27FC236}">
                <a16:creationId xmlns:a16="http://schemas.microsoft.com/office/drawing/2014/main" id="{B39F11A6-7323-4820-A426-E2605F51DD53}"/>
              </a:ext>
            </a:extLst>
          </p:cNvPr>
          <p:cNvGrpSpPr/>
          <p:nvPr/>
        </p:nvGrpSpPr>
        <p:grpSpPr>
          <a:xfrm>
            <a:off x="885349" y="5181458"/>
            <a:ext cx="2066755" cy="746760"/>
            <a:chOff x="885349" y="5181458"/>
            <a:chExt cx="2066755" cy="746760"/>
          </a:xfrm>
        </p:grpSpPr>
        <p:sp>
          <p:nvSpPr>
            <p:cNvPr id="23" name="Rectangle 22">
              <a:extLst>
                <a:ext uri="{FF2B5EF4-FFF2-40B4-BE49-F238E27FC236}">
                  <a16:creationId xmlns:a16="http://schemas.microsoft.com/office/drawing/2014/main" id="{5277D8A4-6C8E-4AF3-B527-3FF86FBDC63A}"/>
                </a:ext>
              </a:extLst>
            </p:cNvPr>
            <p:cNvSpPr/>
            <p:nvPr/>
          </p:nvSpPr>
          <p:spPr>
            <a:xfrm>
              <a:off x="1061145" y="5491413"/>
              <a:ext cx="1890959" cy="294568"/>
            </a:xfrm>
            <a:prstGeom prst="rect">
              <a:avLst/>
            </a:prstGeom>
          </p:spPr>
          <p:txBody>
            <a:bodyPr wrap="square">
              <a:spAutoFit/>
            </a:bodyPr>
            <a:lstStyle/>
            <a:p>
              <a:pPr algn="just" rtl="1">
                <a:lnSpc>
                  <a:spcPct val="120000"/>
                </a:lnSpc>
              </a:pPr>
              <a:endParaRPr lang="en-US" sz="1200" dirty="0">
                <a:solidFill>
                  <a:schemeClr val="bg1">
                    <a:lumMod val="95000"/>
                  </a:schemeClr>
                </a:solidFill>
                <a:latin typeface="Adobe Arabic" panose="02040503050201020203" pitchFamily="18" charset="-78"/>
                <a:cs typeface="Adobe Arabic" panose="02040503050201020203" pitchFamily="18" charset="-78"/>
              </a:endParaRPr>
            </a:p>
          </p:txBody>
        </p:sp>
        <p:sp>
          <p:nvSpPr>
            <p:cNvPr id="24" name="Rectangle: Rounded Corners 23">
              <a:extLst>
                <a:ext uri="{FF2B5EF4-FFF2-40B4-BE49-F238E27FC236}">
                  <a16:creationId xmlns:a16="http://schemas.microsoft.com/office/drawing/2014/main" id="{9ED915D1-FAC1-4BF5-90F1-D8D7EDB7DF20}"/>
                </a:ext>
              </a:extLst>
            </p:cNvPr>
            <p:cNvSpPr/>
            <p:nvPr/>
          </p:nvSpPr>
          <p:spPr>
            <a:xfrm>
              <a:off x="885349" y="5181458"/>
              <a:ext cx="2066755" cy="746760"/>
            </a:xfrm>
            <a:prstGeom prst="roundRect">
              <a:avLst>
                <a:gd name="adj" fmla="val 11905"/>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4000" dirty="0" err="1">
                  <a:latin typeface="Nexa Bold" panose="02000000000000000000" pitchFamily="50" charset="0"/>
                  <a:cs typeface="B Titr" panose="00000700000000000000" pitchFamily="2" charset="-78"/>
                </a:rPr>
                <a:t>linac</a:t>
              </a:r>
              <a:endParaRPr lang="en-US" sz="4000" dirty="0">
                <a:latin typeface="Nexa Bold" panose="02000000000000000000" pitchFamily="50" charset="0"/>
                <a:cs typeface="B Titr" panose="00000700000000000000" pitchFamily="2" charset="-78"/>
              </a:endParaRPr>
            </a:p>
          </p:txBody>
        </p:sp>
      </p:grpSp>
      <p:sp>
        <p:nvSpPr>
          <p:cNvPr id="26" name="Text Placeholder 2">
            <a:extLst>
              <a:ext uri="{FF2B5EF4-FFF2-40B4-BE49-F238E27FC236}">
                <a16:creationId xmlns:a16="http://schemas.microsoft.com/office/drawing/2014/main" id="{D244953F-C601-4359-A66E-7B4AD546C315}"/>
              </a:ext>
            </a:extLst>
          </p:cNvPr>
          <p:cNvSpPr txBox="1">
            <a:spLocks/>
          </p:cNvSpPr>
          <p:nvPr/>
        </p:nvSpPr>
        <p:spPr>
          <a:xfrm>
            <a:off x="7386926" y="1605199"/>
            <a:ext cx="3743929" cy="1911113"/>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rtl="1"/>
            <a:r>
              <a:rPr lang="fa-IR" sz="4800" dirty="0">
                <a:latin typeface="Nexa Bold" panose="02000000000000000000" pitchFamily="50" charset="0"/>
                <a:cs typeface="B Titr" panose="00000700000000000000" pitchFamily="2" charset="-78"/>
              </a:rPr>
              <a:t>شتاب دهنده خطی</a:t>
            </a:r>
            <a:endParaRPr lang="en-US" sz="4800" dirty="0">
              <a:latin typeface="Nexa Bold" panose="02000000000000000000" pitchFamily="50" charset="0"/>
              <a:cs typeface="B Titr" panose="00000700000000000000" pitchFamily="2" charset="-78"/>
            </a:endParaRPr>
          </a:p>
        </p:txBody>
      </p:sp>
      <p:sp>
        <p:nvSpPr>
          <p:cNvPr id="27" name="Rectangle 26">
            <a:extLst>
              <a:ext uri="{FF2B5EF4-FFF2-40B4-BE49-F238E27FC236}">
                <a16:creationId xmlns:a16="http://schemas.microsoft.com/office/drawing/2014/main" id="{042DBC2E-9DD0-4495-901D-EA21A8502630}"/>
              </a:ext>
            </a:extLst>
          </p:cNvPr>
          <p:cNvSpPr/>
          <p:nvPr/>
        </p:nvSpPr>
        <p:spPr>
          <a:xfrm>
            <a:off x="11818129" y="6699805"/>
            <a:ext cx="321395"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3" name="Rectangle 2">
            <a:extLst>
              <a:ext uri="{FF2B5EF4-FFF2-40B4-BE49-F238E27FC236}">
                <a16:creationId xmlns:a16="http://schemas.microsoft.com/office/drawing/2014/main" id="{74B0B590-C898-4B28-A85E-E5465A466A8A}"/>
              </a:ext>
            </a:extLst>
          </p:cNvPr>
          <p:cNvSpPr/>
          <p:nvPr/>
        </p:nvSpPr>
        <p:spPr>
          <a:xfrm>
            <a:off x="6900146" y="3559969"/>
            <a:ext cx="5078681" cy="1006942"/>
          </a:xfrm>
          <a:prstGeom prst="rect">
            <a:avLst/>
          </a:prstGeom>
        </p:spPr>
        <p:txBody>
          <a:bodyPr wrap="square">
            <a:spAutoFit/>
          </a:bodyPr>
          <a:lstStyle/>
          <a:p>
            <a:pPr algn="r" rtl="1">
              <a:lnSpc>
                <a:spcPct val="200000"/>
              </a:lnSpc>
              <a:spcAft>
                <a:spcPts val="800"/>
              </a:spcAft>
            </a:pPr>
            <a:r>
              <a:rPr lang="ar-SA" sz="1600" b="1" dirty="0">
                <a:latin typeface="iransans"/>
                <a:ea typeface="Times New Roman" panose="02020603050405020304" pitchFamily="18" charset="0"/>
                <a:cs typeface="Times New Roman" panose="02020603050405020304" pitchFamily="18" charset="0"/>
              </a:rPr>
              <a:t>یک شتاب دهنده خطی یا</a:t>
            </a:r>
            <a:r>
              <a:rPr lang="en-US" sz="1600" b="1" dirty="0">
                <a:latin typeface="iransans"/>
                <a:ea typeface="Times New Roman" panose="02020603050405020304" pitchFamily="18" charset="0"/>
                <a:cs typeface="Times New Roman" panose="02020603050405020304" pitchFamily="18" charset="0"/>
              </a:rPr>
              <a:t> </a:t>
            </a:r>
            <a:r>
              <a:rPr lang="en-US" sz="1600" b="1" dirty="0" err="1">
                <a:latin typeface="iransans"/>
                <a:ea typeface="Times New Roman" panose="02020603050405020304" pitchFamily="18" charset="0"/>
                <a:cs typeface="Times New Roman" panose="02020603050405020304" pitchFamily="18" charset="0"/>
              </a:rPr>
              <a:t>Linac</a:t>
            </a:r>
            <a:r>
              <a:rPr lang="ar-SA" sz="1600" b="1" dirty="0">
                <a:latin typeface="iransans"/>
                <a:ea typeface="Times New Roman" panose="02020603050405020304" pitchFamily="18" charset="0"/>
                <a:cs typeface="Times New Roman" panose="02020603050405020304" pitchFamily="18" charset="0"/>
              </a:rPr>
              <a:t>، یک جزء شتابدهنده است که ذرات باردار الکترون، پروتون یا یونهای سنگین را در خط مستقیم شتاب می دهد</a:t>
            </a:r>
            <a:r>
              <a:rPr lang="en-US" sz="1600" b="1" dirty="0">
                <a:latin typeface="iransans"/>
                <a:ea typeface="Times New Roman" panose="02020603050405020304" pitchFamily="18"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Arial" panose="020B0604020202020204" pitchFamily="34" charset="0"/>
            </a:endParaRPr>
          </a:p>
        </p:txBody>
      </p:sp>
      <p:pic>
        <p:nvPicPr>
          <p:cNvPr id="38" name="Picture Placeholder 37">
            <a:extLst>
              <a:ext uri="{FF2B5EF4-FFF2-40B4-BE49-F238E27FC236}">
                <a16:creationId xmlns:a16="http://schemas.microsoft.com/office/drawing/2014/main" id="{DC899661-42DF-46F7-B345-BD77190D2B75}"/>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48624" r="-45430"/>
          <a:stretch/>
        </p:blipFill>
        <p:spPr>
          <a:xfrm>
            <a:off x="1739981" y="0"/>
            <a:ext cx="7020670" cy="6858000"/>
          </a:xfrm>
        </p:spPr>
      </p:pic>
    </p:spTree>
    <p:extLst>
      <p:ext uri="{BB962C8B-B14F-4D97-AF65-F5344CB8AC3E}">
        <p14:creationId xmlns:p14="http://schemas.microsoft.com/office/powerpoint/2010/main" val="2514410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D69C9B2F-6BAB-4E7D-BF32-7AF721BDCB04}"/>
              </a:ext>
            </a:extLst>
          </p:cNvPr>
          <p:cNvSpPr txBox="1">
            <a:spLocks/>
          </p:cNvSpPr>
          <p:nvPr/>
        </p:nvSpPr>
        <p:spPr>
          <a:xfrm>
            <a:off x="6210222" y="1706008"/>
            <a:ext cx="4086767" cy="1911113"/>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rtl="1"/>
            <a:r>
              <a:rPr lang="fa-IR" sz="4800" dirty="0">
                <a:latin typeface="Nexa Bold" panose="02000000000000000000" pitchFamily="50" charset="0"/>
                <a:cs typeface="B Titr" panose="00000700000000000000" pitchFamily="2" charset="-78"/>
              </a:rPr>
              <a:t>تفنگ الکترونی</a:t>
            </a:r>
            <a:endParaRPr lang="en-US" sz="4800" dirty="0">
              <a:latin typeface="Nexa Bold" panose="02000000000000000000" pitchFamily="50" charset="0"/>
              <a:cs typeface="B Titr" panose="00000700000000000000" pitchFamily="2" charset="-78"/>
            </a:endParaRPr>
          </a:p>
        </p:txBody>
      </p:sp>
      <p:sp>
        <p:nvSpPr>
          <p:cNvPr id="7" name="Rectangle 6">
            <a:extLst>
              <a:ext uri="{FF2B5EF4-FFF2-40B4-BE49-F238E27FC236}">
                <a16:creationId xmlns:a16="http://schemas.microsoft.com/office/drawing/2014/main" id="{A2449147-3799-4AE3-9D08-B4353F90D980}"/>
              </a:ext>
            </a:extLst>
          </p:cNvPr>
          <p:cNvSpPr/>
          <p:nvPr/>
        </p:nvSpPr>
        <p:spPr>
          <a:xfrm>
            <a:off x="5791871" y="4228287"/>
            <a:ext cx="25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8" name="Rectangle 7">
            <a:extLst>
              <a:ext uri="{FF2B5EF4-FFF2-40B4-BE49-F238E27FC236}">
                <a16:creationId xmlns:a16="http://schemas.microsoft.com/office/drawing/2014/main" id="{165AE827-38EF-4AE2-A98D-39BE22C9A6CD}"/>
              </a:ext>
            </a:extLst>
          </p:cNvPr>
          <p:cNvSpPr/>
          <p:nvPr/>
        </p:nvSpPr>
        <p:spPr>
          <a:xfrm>
            <a:off x="3716977" y="3713993"/>
            <a:ext cx="7256333" cy="417422"/>
          </a:xfrm>
          <a:prstGeom prst="rect">
            <a:avLst/>
          </a:prstGeom>
        </p:spPr>
        <p:txBody>
          <a:bodyPr wrap="square">
            <a:spAutoFit/>
          </a:bodyPr>
          <a:lstStyle/>
          <a:p>
            <a:pPr algn="r" rtl="1">
              <a:lnSpc>
                <a:spcPct val="150000"/>
              </a:lnSpc>
            </a:pPr>
            <a:r>
              <a:rPr lang="ar-SA" sz="1600" dirty="0">
                <a:solidFill>
                  <a:srgbClr val="454545"/>
                </a:solidFill>
                <a:latin typeface="iransans"/>
                <a:ea typeface="Times New Roman" panose="02020603050405020304" pitchFamily="18" charset="0"/>
                <a:cs typeface="Times New Roman" panose="02020603050405020304" pitchFamily="18" charset="0"/>
              </a:rPr>
              <a:t>تفنگ الکترونی جایی است که الکترونها شتاب اولیه شان را شروع می کنند. </a:t>
            </a:r>
            <a:endParaRPr lang="fa-IR" sz="1600" dirty="0">
              <a:solidFill>
                <a:srgbClr val="454545"/>
              </a:solidFill>
              <a:latin typeface="iransans"/>
              <a:ea typeface="Times New Roman" panose="02020603050405020304" pitchFamily="18" charset="0"/>
              <a:cs typeface="Times New Roman" panose="02020603050405020304" pitchFamily="18" charset="0"/>
            </a:endParaRPr>
          </a:p>
        </p:txBody>
      </p:sp>
      <p:pic>
        <p:nvPicPr>
          <p:cNvPr id="14" name="Picture Placeholder 13">
            <a:extLst>
              <a:ext uri="{FF2B5EF4-FFF2-40B4-BE49-F238E27FC236}">
                <a16:creationId xmlns:a16="http://schemas.microsoft.com/office/drawing/2014/main" id="{E4BE4163-FDE6-479C-811F-ADCB8C6954F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r="-233" b="-46"/>
          <a:stretch/>
        </p:blipFill>
        <p:spPr>
          <a:xfrm>
            <a:off x="0" y="0"/>
            <a:ext cx="4583875" cy="6858000"/>
          </a:xfrm>
        </p:spPr>
      </p:pic>
    </p:spTree>
    <p:extLst>
      <p:ext uri="{BB962C8B-B14F-4D97-AF65-F5344CB8AC3E}">
        <p14:creationId xmlns:p14="http://schemas.microsoft.com/office/powerpoint/2010/main" val="3767136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6C5E17-58EB-40DF-A4B9-36D51AC22F3A}"/>
              </a:ext>
            </a:extLst>
          </p:cNvPr>
          <p:cNvSpPr/>
          <p:nvPr/>
        </p:nvSpPr>
        <p:spPr>
          <a:xfrm>
            <a:off x="1238250" y="0"/>
            <a:ext cx="3733800" cy="373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5D102C-C514-4808-8D2C-0F5CDB5BBFCF}"/>
              </a:ext>
            </a:extLst>
          </p:cNvPr>
          <p:cNvSpPr/>
          <p:nvPr/>
        </p:nvSpPr>
        <p:spPr>
          <a:xfrm>
            <a:off x="7219950" y="3661228"/>
            <a:ext cx="3733800" cy="3196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F157321-097C-4E8C-8F61-A66541A38C37}"/>
              </a:ext>
            </a:extLst>
          </p:cNvPr>
          <p:cNvSpPr/>
          <p:nvPr/>
        </p:nvSpPr>
        <p:spPr>
          <a:xfrm flipH="1">
            <a:off x="8229600" y="1519644"/>
            <a:ext cx="4100844" cy="707886"/>
          </a:xfrm>
          <a:prstGeom prst="rect">
            <a:avLst/>
          </a:prstGeom>
        </p:spPr>
        <p:txBody>
          <a:bodyPr wrap="square">
            <a:spAutoFit/>
          </a:bodyPr>
          <a:lstStyle/>
          <a:p>
            <a:pPr algn="ctr" rtl="1"/>
            <a:r>
              <a:rPr lang="en-US" sz="4000" b="1" dirty="0"/>
              <a:t>CST Studio Suite</a:t>
            </a:r>
            <a:endParaRPr lang="en-US" sz="7200" dirty="0">
              <a:latin typeface="Nexa Bold" panose="02000000000000000000" pitchFamily="50" charset="0"/>
              <a:cs typeface="B Titr" panose="00000700000000000000" pitchFamily="2" charset="-78"/>
            </a:endParaRPr>
          </a:p>
        </p:txBody>
      </p:sp>
      <p:sp>
        <p:nvSpPr>
          <p:cNvPr id="7" name="Text Placeholder 4">
            <a:extLst>
              <a:ext uri="{FF2B5EF4-FFF2-40B4-BE49-F238E27FC236}">
                <a16:creationId xmlns:a16="http://schemas.microsoft.com/office/drawing/2014/main" id="{664A12A4-B75E-41CE-B31A-347FF20C077F}"/>
              </a:ext>
            </a:extLst>
          </p:cNvPr>
          <p:cNvSpPr txBox="1">
            <a:spLocks/>
          </p:cNvSpPr>
          <p:nvPr/>
        </p:nvSpPr>
        <p:spPr>
          <a:xfrm flipH="1">
            <a:off x="8660127" y="1483660"/>
            <a:ext cx="3062648" cy="17131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lnSpc>
                <a:spcPct val="100000"/>
              </a:lnSpc>
              <a:spcBef>
                <a:spcPts val="0"/>
              </a:spcBef>
              <a:buNone/>
              <a:defRPr/>
            </a:pPr>
            <a:endParaRPr lang="fa-IR" sz="1200" i="1" dirty="0">
              <a:solidFill>
                <a:schemeClr val="bg1">
                  <a:lumMod val="65000"/>
                </a:schemeClr>
              </a:solidFill>
              <a:latin typeface="Adobe Arabic" panose="02040503050201020203" pitchFamily="18" charset="-78"/>
              <a:cs typeface="Adobe Arabic" panose="02040503050201020203" pitchFamily="18" charset="-78"/>
            </a:endParaRPr>
          </a:p>
        </p:txBody>
      </p:sp>
      <p:sp>
        <p:nvSpPr>
          <p:cNvPr id="11" name="Rectangle 10">
            <a:extLst>
              <a:ext uri="{FF2B5EF4-FFF2-40B4-BE49-F238E27FC236}">
                <a16:creationId xmlns:a16="http://schemas.microsoft.com/office/drawing/2014/main" id="{F94C9F1E-8EB2-435B-AC5B-F7922B59D868}"/>
              </a:ext>
            </a:extLst>
          </p:cNvPr>
          <p:cNvSpPr/>
          <p:nvPr/>
        </p:nvSpPr>
        <p:spPr>
          <a:xfrm>
            <a:off x="11470775" y="3383281"/>
            <a:ext cx="25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pic>
        <p:nvPicPr>
          <p:cNvPr id="13" name="Picture Placeholder 12">
            <a:extLst>
              <a:ext uri="{FF2B5EF4-FFF2-40B4-BE49-F238E27FC236}">
                <a16:creationId xmlns:a16="http://schemas.microsoft.com/office/drawing/2014/main" id="{BC3B893F-79F6-46A9-84AD-8C3EB116DD4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3590980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774D946-3735-4FEB-BBFC-AB7395575295}"/>
              </a:ext>
            </a:extLst>
          </p:cNvPr>
          <p:cNvSpPr/>
          <p:nvPr/>
        </p:nvSpPr>
        <p:spPr>
          <a:xfrm>
            <a:off x="2153353" y="1057778"/>
            <a:ext cx="2330118" cy="2330118"/>
          </a:xfrm>
          <a:prstGeom prst="rect">
            <a:avLst/>
          </a:prstGeom>
          <a:solidFill>
            <a:schemeClr val="tx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B1227FF-51DF-41CE-86EA-CA182884FBCB}"/>
              </a:ext>
            </a:extLst>
          </p:cNvPr>
          <p:cNvSpPr/>
          <p:nvPr/>
        </p:nvSpPr>
        <p:spPr>
          <a:xfrm>
            <a:off x="7681255" y="1034918"/>
            <a:ext cx="1928165" cy="2330118"/>
          </a:xfrm>
          <a:prstGeom prst="rect">
            <a:avLst/>
          </a:prstGeom>
          <a:solidFill>
            <a:schemeClr val="tx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509E44D-D27F-4E7B-9480-6392D2E31B9F}"/>
              </a:ext>
            </a:extLst>
          </p:cNvPr>
          <p:cNvSpPr/>
          <p:nvPr/>
        </p:nvSpPr>
        <p:spPr>
          <a:xfrm>
            <a:off x="4996674" y="3897230"/>
            <a:ext cx="2330118" cy="2330118"/>
          </a:xfrm>
          <a:prstGeom prst="rect">
            <a:avLst/>
          </a:prstGeom>
          <a:solidFill>
            <a:schemeClr val="tx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dobe Arabic" panose="02040503050201020203" pitchFamily="18" charset="-78"/>
              <a:cs typeface="Adobe Arabic" panose="02040503050201020203" pitchFamily="18" charset="-78"/>
            </a:endParaRPr>
          </a:p>
        </p:txBody>
      </p:sp>
      <p:sp>
        <p:nvSpPr>
          <p:cNvPr id="21" name="Rectangle 20">
            <a:extLst>
              <a:ext uri="{FF2B5EF4-FFF2-40B4-BE49-F238E27FC236}">
                <a16:creationId xmlns:a16="http://schemas.microsoft.com/office/drawing/2014/main" id="{98041E1F-B0F4-4B38-BF49-4ACCC3A1321D}"/>
              </a:ext>
            </a:extLst>
          </p:cNvPr>
          <p:cNvSpPr/>
          <p:nvPr/>
        </p:nvSpPr>
        <p:spPr>
          <a:xfrm>
            <a:off x="102071" y="3897230"/>
            <a:ext cx="1556084" cy="2330118"/>
          </a:xfrm>
          <a:prstGeom prst="rect">
            <a:avLst/>
          </a:prstGeom>
          <a:solidFill>
            <a:schemeClr val="tx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79E774A-2132-426A-9D96-0B82AB93B104}"/>
              </a:ext>
            </a:extLst>
          </p:cNvPr>
          <p:cNvSpPr/>
          <p:nvPr/>
        </p:nvSpPr>
        <p:spPr>
          <a:xfrm>
            <a:off x="10647947" y="3897230"/>
            <a:ext cx="1544053" cy="2330118"/>
          </a:xfrm>
          <a:prstGeom prst="rect">
            <a:avLst/>
          </a:prstGeom>
          <a:solidFill>
            <a:schemeClr val="tx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dobe Arabic" panose="02040503050201020203" pitchFamily="18" charset="-78"/>
              <a:cs typeface="Adobe Arabic" panose="02040503050201020203" pitchFamily="18" charset="-78"/>
            </a:endParaRPr>
          </a:p>
        </p:txBody>
      </p:sp>
      <p:grpSp>
        <p:nvGrpSpPr>
          <p:cNvPr id="42" name="Group 41">
            <a:extLst>
              <a:ext uri="{FF2B5EF4-FFF2-40B4-BE49-F238E27FC236}">
                <a16:creationId xmlns:a16="http://schemas.microsoft.com/office/drawing/2014/main" id="{55E8E85C-DC4A-4C4D-A77C-075F79A78B62}"/>
              </a:ext>
            </a:extLst>
          </p:cNvPr>
          <p:cNvGrpSpPr/>
          <p:nvPr/>
        </p:nvGrpSpPr>
        <p:grpSpPr>
          <a:xfrm>
            <a:off x="7738769" y="1317588"/>
            <a:ext cx="1750036" cy="1256500"/>
            <a:chOff x="2356418" y="1342731"/>
            <a:chExt cx="1750036" cy="1256500"/>
          </a:xfrm>
        </p:grpSpPr>
        <p:sp>
          <p:nvSpPr>
            <p:cNvPr id="13" name="TextBox 12">
              <a:extLst>
                <a:ext uri="{FF2B5EF4-FFF2-40B4-BE49-F238E27FC236}">
                  <a16:creationId xmlns:a16="http://schemas.microsoft.com/office/drawing/2014/main" id="{AB36EE8B-6FE6-42DC-B6AE-5282337D9CF2}"/>
                </a:ext>
              </a:extLst>
            </p:cNvPr>
            <p:cNvSpPr txBox="1"/>
            <p:nvPr/>
          </p:nvSpPr>
          <p:spPr>
            <a:xfrm>
              <a:off x="3189146" y="1342731"/>
              <a:ext cx="184730" cy="646331"/>
            </a:xfrm>
            <a:prstGeom prst="rect">
              <a:avLst/>
            </a:prstGeom>
            <a:noFill/>
          </p:spPr>
          <p:txBody>
            <a:bodyPr wrap="none" rtlCol="0">
              <a:spAutoFit/>
            </a:bodyPr>
            <a:lstStyle/>
            <a:p>
              <a:pPr algn="ctr" rtl="1"/>
              <a:endParaRPr lang="en-US" sz="3600" dirty="0">
                <a:solidFill>
                  <a:schemeClr val="bg1"/>
                </a:solidFill>
                <a:latin typeface="Nexa Bold" panose="02000000000000000000" pitchFamily="50" charset="0"/>
                <a:cs typeface="B Titr" panose="00000700000000000000" pitchFamily="2" charset="-78"/>
              </a:endParaRPr>
            </a:p>
          </p:txBody>
        </p:sp>
        <p:sp>
          <p:nvSpPr>
            <p:cNvPr id="14" name="TextBox 13">
              <a:extLst>
                <a:ext uri="{FF2B5EF4-FFF2-40B4-BE49-F238E27FC236}">
                  <a16:creationId xmlns:a16="http://schemas.microsoft.com/office/drawing/2014/main" id="{B3881A0B-8017-4062-A15C-52EF003D87F5}"/>
                </a:ext>
              </a:extLst>
            </p:cNvPr>
            <p:cNvSpPr txBox="1"/>
            <p:nvPr/>
          </p:nvSpPr>
          <p:spPr>
            <a:xfrm>
              <a:off x="2356418" y="2322232"/>
              <a:ext cx="1750036" cy="276999"/>
            </a:xfrm>
            <a:prstGeom prst="rect">
              <a:avLst/>
            </a:prstGeom>
            <a:noFill/>
          </p:spPr>
          <p:txBody>
            <a:bodyPr wrap="square" rtlCol="0">
              <a:spAutoFit/>
            </a:bodyPr>
            <a:lstStyle/>
            <a:p>
              <a:pPr algn="just" rtl="1"/>
              <a:endParaRPr lang="fa-IR" sz="1200" dirty="0">
                <a:solidFill>
                  <a:schemeClr val="bg1">
                    <a:lumMod val="95000"/>
                  </a:schemeClr>
                </a:solidFill>
                <a:latin typeface="Adobe Arabic" panose="02040503050201020203" pitchFamily="18" charset="-78"/>
                <a:cs typeface="Adobe Arabic" panose="02040503050201020203" pitchFamily="18" charset="-78"/>
              </a:endParaRPr>
            </a:p>
          </p:txBody>
        </p:sp>
        <p:sp>
          <p:nvSpPr>
            <p:cNvPr id="41" name="Rectangle 40">
              <a:extLst>
                <a:ext uri="{FF2B5EF4-FFF2-40B4-BE49-F238E27FC236}">
                  <a16:creationId xmlns:a16="http://schemas.microsoft.com/office/drawing/2014/main" id="{DA68B958-6CDD-4A82-B242-6A3F8FE206A9}"/>
                </a:ext>
              </a:extLst>
            </p:cNvPr>
            <p:cNvSpPr/>
            <p:nvPr/>
          </p:nvSpPr>
          <p:spPr>
            <a:xfrm>
              <a:off x="3192412" y="2212007"/>
              <a:ext cx="25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dirty="0">
                <a:solidFill>
                  <a:schemeClr val="tx1">
                    <a:lumMod val="65000"/>
                    <a:lumOff val="35000"/>
                  </a:schemeClr>
                </a:solidFill>
              </a:endParaRPr>
            </a:p>
          </p:txBody>
        </p:sp>
      </p:grpSp>
      <p:grpSp>
        <p:nvGrpSpPr>
          <p:cNvPr id="43" name="Group 42">
            <a:extLst>
              <a:ext uri="{FF2B5EF4-FFF2-40B4-BE49-F238E27FC236}">
                <a16:creationId xmlns:a16="http://schemas.microsoft.com/office/drawing/2014/main" id="{80664EC5-084B-4FC7-AB34-D03C5DB6D844}"/>
              </a:ext>
            </a:extLst>
          </p:cNvPr>
          <p:cNvGrpSpPr/>
          <p:nvPr/>
        </p:nvGrpSpPr>
        <p:grpSpPr>
          <a:xfrm>
            <a:off x="2356418" y="1317588"/>
            <a:ext cx="1750036" cy="1256500"/>
            <a:chOff x="2356418" y="1342731"/>
            <a:chExt cx="1750036" cy="1256500"/>
          </a:xfrm>
        </p:grpSpPr>
        <p:sp>
          <p:nvSpPr>
            <p:cNvPr id="44" name="TextBox 43">
              <a:extLst>
                <a:ext uri="{FF2B5EF4-FFF2-40B4-BE49-F238E27FC236}">
                  <a16:creationId xmlns:a16="http://schemas.microsoft.com/office/drawing/2014/main" id="{4BC8875E-C4A1-4FCC-B904-55BEFE7F3A14}"/>
                </a:ext>
              </a:extLst>
            </p:cNvPr>
            <p:cNvSpPr txBox="1"/>
            <p:nvPr/>
          </p:nvSpPr>
          <p:spPr>
            <a:xfrm>
              <a:off x="3164299" y="1342731"/>
              <a:ext cx="184730" cy="646331"/>
            </a:xfrm>
            <a:prstGeom prst="rect">
              <a:avLst/>
            </a:prstGeom>
            <a:noFill/>
          </p:spPr>
          <p:txBody>
            <a:bodyPr wrap="none" rtlCol="0">
              <a:spAutoFit/>
            </a:bodyPr>
            <a:lstStyle/>
            <a:p>
              <a:pPr algn="ctr" rtl="1"/>
              <a:endParaRPr lang="en-US" sz="3600" dirty="0">
                <a:solidFill>
                  <a:schemeClr val="bg1"/>
                </a:solidFill>
                <a:latin typeface="Nexa Bold" panose="02000000000000000000" pitchFamily="50" charset="0"/>
                <a:cs typeface="B Titr" panose="00000700000000000000" pitchFamily="2" charset="-78"/>
              </a:endParaRPr>
            </a:p>
          </p:txBody>
        </p:sp>
        <p:sp>
          <p:nvSpPr>
            <p:cNvPr id="45" name="TextBox 44">
              <a:extLst>
                <a:ext uri="{FF2B5EF4-FFF2-40B4-BE49-F238E27FC236}">
                  <a16:creationId xmlns:a16="http://schemas.microsoft.com/office/drawing/2014/main" id="{BFED79D8-07EF-42FB-BECE-C4D7AD713DC6}"/>
                </a:ext>
              </a:extLst>
            </p:cNvPr>
            <p:cNvSpPr txBox="1"/>
            <p:nvPr/>
          </p:nvSpPr>
          <p:spPr>
            <a:xfrm>
              <a:off x="2356418" y="2322232"/>
              <a:ext cx="1750036" cy="276999"/>
            </a:xfrm>
            <a:prstGeom prst="rect">
              <a:avLst/>
            </a:prstGeom>
            <a:noFill/>
          </p:spPr>
          <p:txBody>
            <a:bodyPr wrap="square" rtlCol="0">
              <a:spAutoFit/>
            </a:bodyPr>
            <a:lstStyle/>
            <a:p>
              <a:pPr algn="just" rtl="1"/>
              <a:endParaRPr lang="fa-IR" sz="1200" dirty="0">
                <a:solidFill>
                  <a:schemeClr val="bg1">
                    <a:lumMod val="95000"/>
                  </a:schemeClr>
                </a:solidFill>
                <a:latin typeface="Adobe Arabic" panose="02040503050201020203" pitchFamily="18" charset="-78"/>
                <a:cs typeface="Adobe Arabic" panose="02040503050201020203" pitchFamily="18" charset="-78"/>
              </a:endParaRPr>
            </a:p>
          </p:txBody>
        </p:sp>
        <p:sp>
          <p:nvSpPr>
            <p:cNvPr id="46" name="Rectangle 45">
              <a:extLst>
                <a:ext uri="{FF2B5EF4-FFF2-40B4-BE49-F238E27FC236}">
                  <a16:creationId xmlns:a16="http://schemas.microsoft.com/office/drawing/2014/main" id="{C1FBC868-C616-492F-9FE8-AB0BE2B09475}"/>
                </a:ext>
              </a:extLst>
            </p:cNvPr>
            <p:cNvSpPr/>
            <p:nvPr/>
          </p:nvSpPr>
          <p:spPr>
            <a:xfrm>
              <a:off x="3192412" y="2202261"/>
              <a:ext cx="25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id-ID" dirty="0">
                <a:solidFill>
                  <a:schemeClr val="tx1">
                    <a:lumMod val="65000"/>
                    <a:lumOff val="35000"/>
                  </a:schemeClr>
                </a:solidFill>
              </a:endParaRPr>
            </a:p>
          </p:txBody>
        </p:sp>
      </p:grpSp>
      <p:grpSp>
        <p:nvGrpSpPr>
          <p:cNvPr id="47" name="Group 46">
            <a:extLst>
              <a:ext uri="{FF2B5EF4-FFF2-40B4-BE49-F238E27FC236}">
                <a16:creationId xmlns:a16="http://schemas.microsoft.com/office/drawing/2014/main" id="{A3E74E14-16CA-4792-96B8-5ADB072868C3}"/>
              </a:ext>
            </a:extLst>
          </p:cNvPr>
          <p:cNvGrpSpPr/>
          <p:nvPr/>
        </p:nvGrpSpPr>
        <p:grpSpPr>
          <a:xfrm>
            <a:off x="5199739" y="4157040"/>
            <a:ext cx="1750036" cy="1256500"/>
            <a:chOff x="2356418" y="1342731"/>
            <a:chExt cx="1750036" cy="1256500"/>
          </a:xfrm>
        </p:grpSpPr>
        <p:sp>
          <p:nvSpPr>
            <p:cNvPr id="48" name="TextBox 47">
              <a:extLst>
                <a:ext uri="{FF2B5EF4-FFF2-40B4-BE49-F238E27FC236}">
                  <a16:creationId xmlns:a16="http://schemas.microsoft.com/office/drawing/2014/main" id="{C87F204C-F2B0-4BEA-AF7A-FA32B18F2432}"/>
                </a:ext>
              </a:extLst>
            </p:cNvPr>
            <p:cNvSpPr txBox="1"/>
            <p:nvPr/>
          </p:nvSpPr>
          <p:spPr>
            <a:xfrm>
              <a:off x="3205977" y="1342731"/>
              <a:ext cx="184731" cy="646331"/>
            </a:xfrm>
            <a:prstGeom prst="rect">
              <a:avLst/>
            </a:prstGeom>
            <a:noFill/>
          </p:spPr>
          <p:txBody>
            <a:bodyPr wrap="none" rtlCol="0">
              <a:spAutoFit/>
            </a:bodyPr>
            <a:lstStyle/>
            <a:p>
              <a:pPr algn="ctr" rtl="1"/>
              <a:endParaRPr lang="en-US" sz="3600" dirty="0">
                <a:solidFill>
                  <a:schemeClr val="bg1"/>
                </a:solidFill>
                <a:latin typeface="Nexa Bold" panose="02000000000000000000" pitchFamily="50" charset="0"/>
                <a:cs typeface="B Titr" panose="00000700000000000000" pitchFamily="2" charset="-78"/>
              </a:endParaRPr>
            </a:p>
          </p:txBody>
        </p:sp>
        <p:sp>
          <p:nvSpPr>
            <p:cNvPr id="49" name="TextBox 48">
              <a:extLst>
                <a:ext uri="{FF2B5EF4-FFF2-40B4-BE49-F238E27FC236}">
                  <a16:creationId xmlns:a16="http://schemas.microsoft.com/office/drawing/2014/main" id="{39C737E7-5E43-49F7-8296-8ECCB539C06C}"/>
                </a:ext>
              </a:extLst>
            </p:cNvPr>
            <p:cNvSpPr txBox="1"/>
            <p:nvPr/>
          </p:nvSpPr>
          <p:spPr>
            <a:xfrm>
              <a:off x="2356418" y="2322232"/>
              <a:ext cx="1750036" cy="276999"/>
            </a:xfrm>
            <a:prstGeom prst="rect">
              <a:avLst/>
            </a:prstGeom>
            <a:noFill/>
          </p:spPr>
          <p:txBody>
            <a:bodyPr wrap="square" rtlCol="0">
              <a:spAutoFit/>
            </a:bodyPr>
            <a:lstStyle/>
            <a:p>
              <a:pPr algn="just" rtl="1"/>
              <a:endParaRPr lang="fa-IR" sz="1200" dirty="0">
                <a:solidFill>
                  <a:schemeClr val="bg1">
                    <a:lumMod val="95000"/>
                  </a:schemeClr>
                </a:solidFill>
                <a:latin typeface="Adobe Arabic" panose="02040503050201020203" pitchFamily="18" charset="-78"/>
                <a:cs typeface="Adobe Arabic" panose="02040503050201020203" pitchFamily="18" charset="-78"/>
              </a:endParaRPr>
            </a:p>
          </p:txBody>
        </p:sp>
        <p:sp>
          <p:nvSpPr>
            <p:cNvPr id="50" name="Rectangle 49">
              <a:extLst>
                <a:ext uri="{FF2B5EF4-FFF2-40B4-BE49-F238E27FC236}">
                  <a16:creationId xmlns:a16="http://schemas.microsoft.com/office/drawing/2014/main" id="{116EEA0D-6650-4CBB-B8CC-83DCB538BE2B}"/>
                </a:ext>
              </a:extLst>
            </p:cNvPr>
            <p:cNvSpPr/>
            <p:nvPr/>
          </p:nvSpPr>
          <p:spPr>
            <a:xfrm>
              <a:off x="3192412" y="2227713"/>
              <a:ext cx="25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dirty="0">
                <a:solidFill>
                  <a:schemeClr val="tx1">
                    <a:lumMod val="65000"/>
                    <a:lumOff val="35000"/>
                  </a:schemeClr>
                </a:solidFill>
              </a:endParaRPr>
            </a:p>
          </p:txBody>
        </p:sp>
      </p:grpSp>
      <p:pic>
        <p:nvPicPr>
          <p:cNvPr id="6" name="Picture Placeholder 5">
            <a:extLst>
              <a:ext uri="{FF2B5EF4-FFF2-40B4-BE49-F238E27FC236}">
                <a16:creationId xmlns:a16="http://schemas.microsoft.com/office/drawing/2014/main" id="{24FE59F5-9EED-4F93-8795-5A53C6535982}"/>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16" t="1" r="-22850" b="-2"/>
          <a:stretch/>
        </p:blipFill>
        <p:spPr>
          <a:xfrm>
            <a:off x="9760912" y="630652"/>
            <a:ext cx="2855495" cy="2966190"/>
          </a:xfrm>
        </p:spPr>
      </p:pic>
      <p:pic>
        <p:nvPicPr>
          <p:cNvPr id="25" name="Picture Placeholder 24">
            <a:extLst>
              <a:ext uri="{FF2B5EF4-FFF2-40B4-BE49-F238E27FC236}">
                <a16:creationId xmlns:a16="http://schemas.microsoft.com/office/drawing/2014/main" id="{AACDC56D-B76B-499F-A497-409A3D045AA2}"/>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18332" t="8150" r="6061" b="5040"/>
          <a:stretch/>
        </p:blipFill>
        <p:spPr>
          <a:xfrm>
            <a:off x="4829455" y="1005837"/>
            <a:ext cx="2533089" cy="2558223"/>
          </a:xfrm>
        </p:spPr>
      </p:pic>
      <p:pic>
        <p:nvPicPr>
          <p:cNvPr id="29" name="Picture Placeholder 28">
            <a:extLst>
              <a:ext uri="{FF2B5EF4-FFF2-40B4-BE49-F238E27FC236}">
                <a16:creationId xmlns:a16="http://schemas.microsoft.com/office/drawing/2014/main" id="{83F9F5D0-C498-4788-AC54-98B2BDC98F22}"/>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l="5588" r="761"/>
          <a:stretch/>
        </p:blipFill>
        <p:spPr>
          <a:xfrm>
            <a:off x="1818773" y="3642563"/>
            <a:ext cx="3010682" cy="2855495"/>
          </a:xfrm>
        </p:spPr>
      </p:pic>
      <p:pic>
        <p:nvPicPr>
          <p:cNvPr id="33" name="Picture Placeholder 32">
            <a:extLst>
              <a:ext uri="{FF2B5EF4-FFF2-40B4-BE49-F238E27FC236}">
                <a16:creationId xmlns:a16="http://schemas.microsoft.com/office/drawing/2014/main" id="{BF24B120-0079-4390-B01A-09D9BDA6D38D}"/>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11041" t="2309" r="-81093"/>
          <a:stretch/>
        </p:blipFill>
        <p:spPr>
          <a:xfrm>
            <a:off x="-197707" y="1198605"/>
            <a:ext cx="3892378" cy="2189291"/>
          </a:xfrm>
        </p:spPr>
      </p:pic>
      <p:pic>
        <p:nvPicPr>
          <p:cNvPr id="37" name="Picture Placeholder 36">
            <a:extLst>
              <a:ext uri="{FF2B5EF4-FFF2-40B4-BE49-F238E27FC236}">
                <a16:creationId xmlns:a16="http://schemas.microsoft.com/office/drawing/2014/main" id="{5D74DC01-89F3-4355-8626-4D471664C51B}"/>
              </a:ext>
            </a:extLst>
          </p:cNvPr>
          <p:cNvPicPr>
            <a:picLocks noGrp="1" noChangeAspect="1"/>
          </p:cNvPicPr>
          <p:nvPr>
            <p:ph type="pic" sz="quarter" idx="11"/>
          </p:nvPr>
        </p:nvPicPr>
        <p:blipFill rotWithShape="1">
          <a:blip r:embed="rId7">
            <a:extLst>
              <a:ext uri="{28A0092B-C50C-407E-A947-70E740481C1C}">
                <a14:useLocalDpi xmlns:a14="http://schemas.microsoft.com/office/drawing/2010/main" val="0"/>
              </a:ext>
            </a:extLst>
          </a:blip>
          <a:srcRect l="-395" t="-2956" r="395" b="2579"/>
          <a:stretch/>
        </p:blipFill>
        <p:spPr>
          <a:xfrm>
            <a:off x="7529763" y="3470105"/>
            <a:ext cx="2855495" cy="3190187"/>
          </a:xfrm>
        </p:spPr>
      </p:pic>
    </p:spTree>
    <p:extLst>
      <p:ext uri="{BB962C8B-B14F-4D97-AF65-F5344CB8AC3E}">
        <p14:creationId xmlns:p14="http://schemas.microsoft.com/office/powerpoint/2010/main" val="2022579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7ED91F-5E3A-4BF1-9443-270E8DAD7744}"/>
              </a:ext>
            </a:extLst>
          </p:cNvPr>
          <p:cNvGrpSpPr/>
          <p:nvPr/>
        </p:nvGrpSpPr>
        <p:grpSpPr>
          <a:xfrm>
            <a:off x="6096000" y="2724003"/>
            <a:ext cx="2985403" cy="1927151"/>
            <a:chOff x="6218926" y="2548702"/>
            <a:chExt cx="2985403" cy="1927151"/>
          </a:xfrm>
        </p:grpSpPr>
        <p:sp>
          <p:nvSpPr>
            <p:cNvPr id="8" name="Text Placeholder 2">
              <a:extLst>
                <a:ext uri="{FF2B5EF4-FFF2-40B4-BE49-F238E27FC236}">
                  <a16:creationId xmlns:a16="http://schemas.microsoft.com/office/drawing/2014/main" id="{DCEA8AEF-EFAB-4889-A0B4-FF1D29D2FE75}"/>
                </a:ext>
              </a:extLst>
            </p:cNvPr>
            <p:cNvSpPr txBox="1">
              <a:spLocks/>
            </p:cNvSpPr>
            <p:nvPr/>
          </p:nvSpPr>
          <p:spPr>
            <a:xfrm>
              <a:off x="6218926" y="2548702"/>
              <a:ext cx="2984598" cy="1927151"/>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rtl="1"/>
              <a:r>
                <a:rPr lang="fa-IR" dirty="0">
                  <a:latin typeface="Nexa Bold" panose="02000000000000000000" pitchFamily="50" charset="0"/>
                  <a:cs typeface="B Titr" panose="00000700000000000000" pitchFamily="2" charset="-78"/>
                </a:rPr>
                <a:t>شبیه سازی</a:t>
              </a:r>
              <a:endParaRPr lang="en-US" dirty="0">
                <a:latin typeface="Nexa Bold" panose="02000000000000000000" pitchFamily="50" charset="0"/>
                <a:cs typeface="B Titr" panose="00000700000000000000" pitchFamily="2" charset="-78"/>
              </a:endParaRPr>
            </a:p>
            <a:p>
              <a:pPr algn="r" rtl="1"/>
              <a:r>
                <a:rPr lang="en-US" dirty="0">
                  <a:latin typeface="Baskerville Old Face" panose="02020602080505020303" pitchFamily="18" charset="0"/>
                  <a:cs typeface="B Titr" panose="00000700000000000000" pitchFamily="2" charset="-78"/>
                </a:rPr>
                <a:t>Electron Gun</a:t>
              </a:r>
            </a:p>
          </p:txBody>
        </p:sp>
        <p:sp>
          <p:nvSpPr>
            <p:cNvPr id="9" name="Rectangle 8">
              <a:extLst>
                <a:ext uri="{FF2B5EF4-FFF2-40B4-BE49-F238E27FC236}">
                  <a16:creationId xmlns:a16="http://schemas.microsoft.com/office/drawing/2014/main" id="{62042078-863B-4BC5-8E51-E085C54896B0}"/>
                </a:ext>
              </a:extLst>
            </p:cNvPr>
            <p:cNvSpPr/>
            <p:nvPr/>
          </p:nvSpPr>
          <p:spPr>
            <a:xfrm>
              <a:off x="8840687" y="3253608"/>
              <a:ext cx="25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7" name="Rectangle 6">
              <a:extLst>
                <a:ext uri="{FF2B5EF4-FFF2-40B4-BE49-F238E27FC236}">
                  <a16:creationId xmlns:a16="http://schemas.microsoft.com/office/drawing/2014/main" id="{ABBFF475-8C6E-4FAF-8BEF-B98F32AA9629}"/>
                </a:ext>
              </a:extLst>
            </p:cNvPr>
            <p:cNvSpPr/>
            <p:nvPr/>
          </p:nvSpPr>
          <p:spPr>
            <a:xfrm>
              <a:off x="6344120" y="3512278"/>
              <a:ext cx="2860209" cy="294568"/>
            </a:xfrm>
            <a:prstGeom prst="rect">
              <a:avLst/>
            </a:prstGeom>
          </p:spPr>
          <p:txBody>
            <a:bodyPr wrap="square">
              <a:spAutoFit/>
            </a:bodyPr>
            <a:lstStyle/>
            <a:p>
              <a:pPr algn="just" rtl="1">
                <a:lnSpc>
                  <a:spcPct val="120000"/>
                </a:lnSpc>
              </a:pPr>
              <a:endParaRPr lang="fa-IR" sz="1200" dirty="0">
                <a:solidFill>
                  <a:schemeClr val="bg1">
                    <a:lumMod val="50000"/>
                  </a:schemeClr>
                </a:solidFill>
                <a:latin typeface="Adobe Arabic" panose="02040503050201020203" pitchFamily="18" charset="-78"/>
                <a:cs typeface="Adobe Arabic" panose="02040503050201020203" pitchFamily="18" charset="-78"/>
              </a:endParaRPr>
            </a:p>
          </p:txBody>
        </p:sp>
      </p:grpSp>
      <p:pic>
        <p:nvPicPr>
          <p:cNvPr id="13" name="Picture Placeholder 12">
            <a:extLst>
              <a:ext uri="{FF2B5EF4-FFF2-40B4-BE49-F238E27FC236}">
                <a16:creationId xmlns:a16="http://schemas.microsoft.com/office/drawing/2014/main" id="{EB1D9564-C286-42E3-AAC8-DF09F5FAF834}"/>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6593" t="24948" r="36553" b="29965"/>
          <a:stretch/>
        </p:blipFill>
        <p:spPr>
          <a:xfrm>
            <a:off x="9080599" y="1410180"/>
            <a:ext cx="3111402" cy="3520481"/>
          </a:xfrm>
        </p:spPr>
      </p:pic>
      <p:pic>
        <p:nvPicPr>
          <p:cNvPr id="18" name="Picture Placeholder 17">
            <a:extLst>
              <a:ext uri="{FF2B5EF4-FFF2-40B4-BE49-F238E27FC236}">
                <a16:creationId xmlns:a16="http://schemas.microsoft.com/office/drawing/2014/main" id="{D590C807-8DA3-4748-BBCF-ADC834CE5587}"/>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308" t="-145" r="-3" b="-1933"/>
          <a:stretch/>
        </p:blipFill>
        <p:spPr>
          <a:xfrm>
            <a:off x="0" y="1410180"/>
            <a:ext cx="5832389" cy="3402885"/>
          </a:xfrm>
        </p:spPr>
      </p:pic>
    </p:spTree>
    <p:extLst>
      <p:ext uri="{BB962C8B-B14F-4D97-AF65-F5344CB8AC3E}">
        <p14:creationId xmlns:p14="http://schemas.microsoft.com/office/powerpoint/2010/main" val="277540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ol">
      <a:dk1>
        <a:srgbClr val="000000"/>
      </a:dk1>
      <a:lt1>
        <a:srgbClr val="FFFFFF"/>
      </a:lt1>
      <a:dk2>
        <a:srgbClr val="2D3847"/>
      </a:dk2>
      <a:lt2>
        <a:srgbClr val="E7E6E6"/>
      </a:lt2>
      <a:accent1>
        <a:srgbClr val="1C1B17"/>
      </a:accent1>
      <a:accent2>
        <a:srgbClr val="CDC2AB"/>
      </a:accent2>
      <a:accent3>
        <a:srgbClr val="C3B7A2"/>
      </a:accent3>
      <a:accent4>
        <a:srgbClr val="978F7E"/>
      </a:accent4>
      <a:accent5>
        <a:srgbClr val="E1E1E1"/>
      </a:accent5>
      <a:accent6>
        <a:srgbClr val="F7AD1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809</Words>
  <Application>Microsoft Office PowerPoint</Application>
  <PresentationFormat>Widescreen</PresentationFormat>
  <Paragraphs>57</Paragraphs>
  <Slides>13</Slides>
  <Notes>6</Notes>
  <HiddenSlides>0</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13</vt:i4>
      </vt:variant>
    </vt:vector>
  </HeadingPairs>
  <TitlesOfParts>
    <vt:vector size="30" baseType="lpstr">
      <vt:lpstr>Adobe Arabic</vt:lpstr>
      <vt:lpstr>Adobe Heiti Std R</vt:lpstr>
      <vt:lpstr>Arial</vt:lpstr>
      <vt:lpstr>B Nazanin</vt:lpstr>
      <vt:lpstr>B Titr</vt:lpstr>
      <vt:lpstr>Baskerville Old Face</vt:lpstr>
      <vt:lpstr>Calibri</vt:lpstr>
      <vt:lpstr>Calibri Light</vt:lpstr>
      <vt:lpstr>Gill Sans</vt:lpstr>
      <vt:lpstr>iransans</vt:lpstr>
      <vt:lpstr>Lalezar</vt:lpstr>
      <vt:lpstr>Nexa Bold</vt:lpstr>
      <vt:lpstr>Segoe UI</vt:lpstr>
      <vt:lpstr>Times New Roman</vt:lpstr>
      <vt:lpstr>Vladimir Script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40110564</dc:creator>
  <cp:lastModifiedBy>40110564</cp:lastModifiedBy>
  <cp:revision>3</cp:revision>
  <dcterms:created xsi:type="dcterms:W3CDTF">2023-08-26T12:37:43Z</dcterms:created>
  <dcterms:modified xsi:type="dcterms:W3CDTF">2023-08-26T12:51:36Z</dcterms:modified>
</cp:coreProperties>
</file>