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342" r:id="rId5"/>
    <p:sldId id="354" r:id="rId6"/>
    <p:sldId id="356" r:id="rId7"/>
    <p:sldId id="369" r:id="rId8"/>
    <p:sldId id="358" r:id="rId9"/>
    <p:sldId id="357" r:id="rId10"/>
    <p:sldId id="363" r:id="rId11"/>
    <p:sldId id="365" r:id="rId12"/>
    <p:sldId id="366" r:id="rId13"/>
    <p:sldId id="372" r:id="rId14"/>
    <p:sldId id="370" r:id="rId15"/>
    <p:sldId id="360" r:id="rId16"/>
    <p:sldId id="367" r:id="rId17"/>
    <p:sldId id="351" r:id="rId18"/>
    <p:sldId id="359" r:id="rId19"/>
    <p:sldId id="373" r:id="rId20"/>
    <p:sldId id="3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5202E"/>
    <a:srgbClr val="051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646"/>
  </p:normalViewPr>
  <p:slideViewPr>
    <p:cSldViewPr snapToGrid="0" snapToObjects="1" showGuides="1">
      <p:cViewPr varScale="1">
        <p:scale>
          <a:sx n="86" d="100"/>
          <a:sy n="86" d="100"/>
        </p:scale>
        <p:origin x="562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8/10/relationships/authors" Target="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1:53.71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1 669 6277,'0'-173'3293,"0"168"-3267,0 1-1,1-1 0,-1 1 1,1 0-1,0-1 1,1 1-1,-1 0 1,1 0-1,0-1 0,0 1 1,0 1-1,0-1 1,5-5-1,-4 5 5,-1 1 0,1-1 0,-1 0-1,0 0 1,0 0 0,0-1 0,0 1 0,-1 0-1,0-1 1,0 1 0,0-1 0,0 1 0,-1-7 0,1 5 0,-1 1 0,1 0 1,0-1-1,0 1 1,0 0-1,1 0 0,-1 0 1,1 0-1,1 0 0,-1 0 1,4-5-1,-3 5-7,0 1-1,-1-1 1,0 0-1,0 1 1,0-1 0,0-1-1,-1 1 1,0 0-1,0 0 1,0 0-1,0-7 1,-1 6 5,1 0 0,0-1 0,0 1 0,0 0 0,1 0 0,0 0-1,4-9 1,-4 9-13,0 1-1,0-1 0,0 0 1,0 0-1,-1 0 0,0-1 1,0-8-1,-1 11-13,1 1 0,-1-1 0,1 1 0,0-1 0,-1 1 1,2 0-1,-1-1 0,0 1 0,4-6 0,-4 7-7,1-1 0,-1 0-1,0 0 1,0-1 0,0 1 0,0 0 0,0 0 0,0-1 0,-1-4-1,0 6 5,0 1-1,1 0 1,-1-1 0,0 1-1,1 0 1,-1-1-1,0 1 1,1 0-1,-1 0 1,1 0 0,0-1-1,-1 1 1,1 0-1,0 0 1,1-1-1,-1 1 2,-1 0-1,1 0 1,0 0-1,-1 1 1,1-1-1,-1 0 1,1 0-1,-1 0 1,1 0-1,-1 0 1,0 0 0,1 0-1,-1 0 1,0-2-1,2 2 2,-1 0-1,0 1 1,0-1-1,1 1 1,-1-1-1,1 1 1,-1-1 0,0 1-1,1 0 1,-1 0-1,1 0 1,-1 0-1,1 0 1,-1 0-1,1 0 1,-1 0 0,0 1-1,1-1 1,-1 1-1,1-1 1,-1 1-1,0-1 1,1 1 0,-1 0-1,0-1 1,0 1-1,0 0 1,2 2-1,16 33 31,1-18 16,-3 8-55,-11-14 15,1-1 1,0-1-1,9 10 0,9 8 8,-1 0-1,-2 2 0,0 0 0,-3 2 1,0 0-1,17 44 0,-32-63-3,-1-1-1,-1 1 1,0 0-1,0 0 0,-2 0 1,1 0-1,-3 17 1,1 6-2,1-35-9,0-1-1,0 1 1,0-1-1,0 1 1,0-1 0,0 1-1,0-1 1,0 1-1,-1-1 1,1 1-1,0-1 1,0 1 0,0-1-1,-1 1 1,1-1-1,0 1 1,-1-1-1,1 0 1,0 1 0,-1-1-1,1 1 1,0-1-1,-1 0 1,1 1 0,-1-1-1,1 0 1,-1 0-1,1 1 1,-1-1-1,0 0 1,-34 12-15,35-12 18,-1 0-1,1 0 1,0 0 0,-1 0-1,1 0 1,-1 1 0,1-1-1,-1 0 1,1 0 0,0 1-1,-1-1 1,1 0 0,0 1-1,-1-1 1,1 0 0,0 1-1,0-1 1,-1 0 0,1 1-1,0-1 1,0 1-1,-1-1 1,1 0 0,0 1-1,0-1 1,0 1 0,0-1-1,0 1 1,0-1 0,0 0-1,0 2 1,0-2-1,0 1 1,0-1-1,0 1 1,0-1-1,0 0 1,0 1-1,0-1 1,-1 1-1,1-1 1,0 1-1,0-1 1,0 0-1,0 1 1,-1-1-1,1 1 1,0-1-1,-1 0 0,1 1 1,0-1-1,0 0 1,-1 1-1,1-1 1,-1 0-1,1 0 1,0 1-1,-1-1 1,1 0-1,0 0 1,-1 1-1,1-1 1,-2 0-1,-33 13 20,-1-2 0,0-1-1,-47 6 1,23-8-694,-93 2-1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04.13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198 82 6057,'0'-1'96,"0"0"1,0-1 0,0 1 0,0 0 0,0 0 0,0 0 0,0-1 0,0 1 0,0 0 0,1 0 0,-1 0 0,1 0 0,-1 0-1,1-1 1,-1 1 0,1 0 0,-1 0 0,1 0 0,0 0 0,0 0 0,-1 1 0,1-1 0,0 0 0,0 0 0,0 0-1,0 1 1,2-2 0,2-1 66,-4 1 20,0 0 0,-1 0-1,1 0 1,0 0-1,-1 0 1,1 0 0,-1 0-1,0-1 1,0 1 0,1 0-1,-1 0 1,-1 0-1,1 0 1,0 0 0,-1-3-1,1-2 521,0 7-574,0-5-86,0 16 1609,0 30-1414,0-40-231,0 0 0,0 0-1,0 0 1,0 0 0,-1 0 0,1 0-1,0 0 1,0 0 0,0 0 0,-1 0 0,1 0-1,-1 0 1,1 0 0,-1 0 0,1 0-1,-1 0 1,1 0 0,-2 1 0,-3 4 5,1 0 0,0 0 0,1 0 0,0 1 0,0-1 0,0 1 0,1 0 0,-1 0 0,2 0 0,-1 0 0,1 0 0,-1 11 0,4 23-4,-1-24 0,-1 0 0,0 0 1,-1 0-1,-5 24 0,-32 116 15,-8 37-242,34-156-1463,-1 0 0,-2-1 0,-20 37 0,33-70 897,-1 1 0,1 0 0,0-1 0,0 1-1,0 0 1,0 7 0,1-6-1209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12.20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3 297 3092,'-2'-44'3295,"2"40"-3290,0 0 0,0 0 0,0 0 0,0 0 0,1 0 0,-1 0 0,1 0 0,0 1 0,1-1 0,-1 0 0,3-6 0,16 1 34,-19 9-33,0 0-1,0-1 1,1 1 0,-1 0-1,0-1 1,0 1 0,0-1 0,0 0-1,0 1 1,0-1 0,0 0-1,0 0 1,0 0 0,0 0-1,0 0 1,0 0 0,0 0 0,-1 0-1,1 0 1,0 0 0,-1 0-1,1 0 1,-1 0 0,1 0 0,-1-1-1,0 1 1,1 0 0,-1 0-1,0-1 1,0 1 0,0 0-1,0-1 1,0 1 0,0 0 0,-1-2-1,1 1 0,0 1 0,1-1-1,-1 0 1,0 1 0,1-1-1,-1 0 1,1 1 0,-1-1-1,1 1 1,0-1 0,0 1-1,-1-1 1,1 1-1,0-1 1,0 1 0,1 0-1,-1-1 1,0 1 0,0 0-1,1 0 1,-1 0 0,0 0-1,1 0 1,-1 0 0,1 1-1,-1-1 1,1 0 0,0 1-1,1-1 1,9-5 15,3-14 78,12 2-2,-17 10-92,1 0-1,0 1 1,0 1 0,1-1-1,0 2 1,0 0-1,1 0 1,13-3-1,-4 3-2,1 1 0,0 1 0,44 0 0,-66 3-1,0 0 0,0 1 0,1-1 0,-1 0 0,0 1 0,0-1 0,0 1 0,0-1 0,0 1 0,0-1 0,0 1 0,0 0 0,0-1 0,0 1 0,0 0 0,0 0 0,0 0 0,-1 0 0,1 0 0,0 0 0,-1 0 0,1 0 0,0 0 0,-1 0 0,1 0 0,-1 0 0,0 0 0,1 0 0,-1 0 0,0 1 0,0 1 0,2 3 0,-1-4 2,0-1 0,0 1 0,0 0 0,0 0 0,-1 0 0,1 0 0,0 0 0,-1 0 1,0 1-1,1-1 0,-1 0 0,0 0 0,0 0 0,-1 3 0,0 25-12,1 48-67,0-76 61,0 0 1,0 0 0,0 0-1,-1-1 1,1 1 0,0 0-1,-1-1 1,1 1 0,-1 0 0,1-1-1,-1 1 1,0 0 0,0-1-1,0 1 1,0-1 0,0 1-1,0-1 1,0 0 0,0 1-1,-1-1 1,1 0 0,0 0 0,-1 0-1,1 0 1,-1 0 0,1 0-1,-1-1 1,0 1 0,1 0-1,-4 0 1,4-1-23,-1 1 1,1-1-1,-1 1 0,1 0 1,-1-1-1,1 1 0,-1 0 1,1 0-1,0 0 0,-1 0 1,1 0-1,0 0 0,0 0 0,0 0 1,0 1-1,0-1 0,0 0 1,0 1-1,0-1 0,0 1 1,1-1-1,-1 1 0,1-1 1,-1 1-1,1-1 0,-1 1 1,1 0-1,0-1 0,0 1 1,0 2-1,0-3-35,-1 1 0,1 0 0,0-1 1,-1 1-1,1-1 0,-1 1 0,1 0 0,-1-1 1,0 0-1,0 1 0,0-1 0,0 1 0,0-1 1,0 0-1,0 0 0,0 1 0,0-1 1,-1 0-1,1 0 0,0 0 0,-1 0 0,1-1 1,-1 1-1,1 0 0,-1 0 0,1-1 0,-1 1 1,-1-1-1,-7 5-468,9-5 470,1 0 1,-1 1 0,1-1-1,-1 1 1,1-1 0,-1 0-1,1 1 1,-1-1 0,1 1-1,0-1 1,-1 1 0,1-1-1,0 1 1,-1 0 0,1-1-1,0 1 1,0-1 0,-1 1-1,1 0 1,0-1 0,0 1-1,0 0 1,0-1 0,0 1-1,0 0 1,0 0 33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12.55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82 6 6509,'-19'0'1160,"1"19"-288,6-19-356,0 9-200,4-9 80,2 0-100,4 0 16,-2 0 288,78 0-788,-74-34-936,91 34-1784,-33 0-969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13.16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59 44 6065,'-1'-1'45,"0"1"1,0 0 0,1 0 0,-1 0 0,0 0 0,0 0 0,0 0-1,0 0 1,0 0 0,0 1 0,0-1 0,0 0 0,0 0 0,1 1 0,-1-1-1,0 1 1,0-1 0,0 1 0,1-1 0,-1 1 0,0-1 0,0 1 0,1 0-1,-1-1 1,1 1 0,-1 0 0,0-1 0,1 1 0,0 0 0,-1 0-1,1 0 1,-1 0 0,1-1 0,0 1 0,-1 0 0,1 0 0,0 1 0,-1 2 43,-1-1 58,9-1 369,-4-2-516,-1 0 0,1 0 0,0 0 0,0 0 0,0-1 0,-1 1 1,1-1-1,0 0 0,-1 0 0,5-1 0,9-24 0,-15 25 0,0 1 0,0-1 0,1 0 0,-1 0 0,0 1 0,0-1 0,1 1 0,-1-1 0,0 1 0,1 0 0,-1-1 0,0 1 0,1 0 0,-1 0 0,0 0 0,1 0 0,-1 0 1,1 0-1,-1 0 0,2 1 0,18-1-15,-17 0 8,0 0 1,0 0 0,1 0-1,-1-1 1,0 0-1,0 0 1,5-1-1,10-19 43,-17 20-38,0 0 1,0 0-1,0 0 1,-1 0-1,1 1 0,0-1 1,0 1-1,0 0 1,0-1-1,0 1 1,0 0-1,0 0 0,0 0 1,3 1-1,18-1 43,13 0-41,-34 0-1,-1 0 0,0 0 0,0 0-1,1 0 1,-1 0 0,0 0 0,0 0 0,0 1-1,1-1 1,-1 0 0,0 1 0,0-1 0,0 1-1,0-1 1,1 1 0,-1 0 0,0-1 0,0 1-1,0 0 1,-1 0 0,1-1 0,0 1 0,0 0-1,0 0 1,-1 0 0,1 0 0,0 0 0,-1 0-1,2 3 1,-1 1 12,0 1 0,-1-1 0,1 0 0,-1 1 0,0-1 1,-1 7-1,-1 16-58,3-26 55,-1 31-1,0-31-6,0-1 0,0 1 0,0 0 0,0 0 0,0 0 0,-1 0 0,1-1 0,-1 1 0,1 0 0,-1 0 0,0-1 0,0 1-1,0-1 1,0 1 0,0 0 0,-1 0 0,-18 6 34,19-8-34,0 0 0,-1 0 0,1 0 0,0 0-1,0 1 1,0-1 0,0 0 0,0 1 0,0-1 0,0 0-1,0 1 1,0 0 0,0-1 0,0 1 0,0-1 0,0 1-1,0 0 1,0 0 0,1 0 0,-1-1 0,0 1 0,1 0 0,-1 0-1,0 0 1,1 0 0,-1 0 0,1 0 0,0 0 0,-1 0-1,1 0 1,0 0 0,-1 1 0,1-1 0,0 0 0,0 2-1,0-3-1,0 0-1,0 1 0,0-1 0,0 0 0,0 1 0,0-1 0,0 0 0,0 1 0,0-1 0,0 1 0,0-1 0,0 0 0,-1 1 0,1-1 1,0 0-1,0 0 0,0 1 0,0-1 0,-1 0 0,1 1 0,0-1 0,0 0 0,-1 0 0,1 1 0,0-1 0,-1 0 0,1 0 1,0 0-1,-1 1 0,1-1 0,0 0 0,-1 0 0,1 0 0,0 0 0,-1 0 0,-28 16 1,29-16 2,-1 1-1,1-1 1,-1 0 0,1 0 0,0 0-1,-1 0 1,1 0 0,-1 0 0,1 1 0,0-1-1,-1 0 1,1 0 0,0 1 0,-1-1-1,1 0 1,0 1 0,-1-1 0,1 0 0,0 0-1,0 1 1,-1-1 0,1 1 0,0-1-1,0 0 1,0 1 0,-1-1 0,1 1 0,0-1-1,0 0 1,0 1 0,0-1 0,0 1-1,0-1 1,0 1 0,-3 4-28,-17-3 28,15-2 136,16 0-213,-6 0 69,0 0 0,0 0 0,0 0 0,0-1 0,0 0 0,8-2-1,-2-10-7,-4 4 14,-6 8 1,0 0 0,0 0 0,0 1 0,0-1 0,0 0 0,0 1 0,1 0 0,-1-1 0,0 1 0,0-1 0,0 1 0,1 0 0,-1 0 0,0 0 0,0 0 0,1 0 0,-1 0 1,0 0-1,3 1 0,15-1 3,60 0 31,-78 0-34,-1 0-1,1 1 0,0-1 0,0 0 0,0 1 0,0-1 0,-1 0 0,1 1 0,0-1 0,0 1 0,-1 0 1,1-1-1,0 1 0,-1-1 0,1 1 0,0 0 0,-1 0 0,1-1 0,-1 1 0,1 0 0,-1 0 0,0 0 1,1-1-1,-1 1 0,1 1 0,5 36-59,-5-34 49,-1-1 1,0 1 0,0 0-1,0 0 1,0 0 0,0 0-1,-1-1 1,0 1 0,0 0 0,0 0-1,0-1 1,-1 1 0,1-1-1,-1 1 1,-3 4 0,-43 7-116,47-14 121,0 0 1,0 0 0,0 0-1,0 0 1,0 1-1,0-1 1,0 0-1,0 0 1,0 1 0,0-1-1,1 1 1,-1 1-1,-9 12-27,-31 12 14,17-6 17,-11-7 2,-52 13-1,8-3-40,74-22-323,-1-1-1,1 0 0,0 0 0,-1-1 0,1 0 0,-10 0 0,6 0-826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13.99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77 214 5380,'0'94'2005,"0"-6"-1957,0-86-47,0 0 1,0 0-1,0-1 1,0 1-1,0 0 1,-1-1-1,1 1 1,-1 0-1,0-1 1,1 1-1,-1 0 1,0-1-1,0 1 1,0-1-1,0 0 1,0 1-1,0-1 1,0 0-1,0 1 1,-1-1-1,1 0 1,-1 0-1,1 0 1,0 0-1,-1 0 1,-2 1-1,2-2 1,1 1-1,-1 0 1,1-1-1,0 1 1,-1 0-1,1 0 1,0 0 0,0 0-1,0 0 1,-1 0-1,1 0 1,0 0-1,0 1 1,1-1 0,-1 0-1,0 1 1,0-1-1,1 1 1,-1-1-1,1 0 1,-1 1 0,1-1-1,-1 1 1,1 0-1,0-1 1,0 3-1,0-3-4,1 1-1,-1-1 0,0 0 1,0 1-1,0-1 1,0 1-1,0-1 0,0 1 1,0-1-1,-1 0 0,1 1 1,0-1-1,-1 0 0,1 1 1,-1-1-1,1 0 0,-1 0 1,0 1-1,0-1 1,1 0-1,-1 0 0,0 0 1,0 0-1,0 0 0,0 0 1,0 0-1,-1 0 0,1 0 1,0-1-1,0 1 1,0 0-1,-1-1 0,1 1 1,-2 0-1,3-2 2,-1 1-1,1 0 1,0-1 0,-1 1-1,1 0 1,0-1 0,-1 1-1,1-1 1,0 1 0,-1-1-1,1 1 1,0-1-1,0 1 1,0-1 0,-1 1-1,1-1 1,0 1 0,0-1-1,0 1 1,0-1 0,0 1-1,0-1 1,0 1 0,0-1-1,0 1 1,0-1 0,1 0-1,-1-21 63,0 19-59,0 2 2,-1 1 0,1-1 0,0 0 0,0 1 0,0-1 0,0 1-1,1-1 1,-1 0 0,0 1 0,0-1 0,0 0 0,0 1 0,1-1 0,-1 0-1,0 1 1,1-1 0,-1 1 0,0-1 0,1 1 0,-1-1 0,1 1 0,-1-1-1,1 1 1,-1-1 0,1 1 0,-1 0 0,1-1 0,0 1 0,4-5 44,-1 1-1,1 0 1,-1-1 0,0 0 0,7-10 0,5-31 140,18 15 27,-20 2 3,11 0-76,-18 17-88,-3 6-20,-1 0 0,2 1 0,-1-1 1,0 1-1,11-10 0,31-33 67,-37 37-71,0 0 0,1 1 0,18-14 0,-23 21-25,0 0 0,0 0-1,0 0 1,0 1 0,1 0 0,-1 0 0,0 0 0,1 1-1,0 0 1,-1 0 0,1 0 0,9 1 0,-13 0-5,-1 0 0,0 0 0,1 0 0,-1 1 0,1-1 0,-1 1 0,1-1 0,-1 1 0,0 0 0,0-1 0,1 1 0,-1 0 0,0 0 0,0 0 0,0 0 0,0 0 0,0 0 0,0 0 0,0 0 0,0 1 0,0-1 0,0 0 0,-1 0 0,1 1 0,0-1 0,-1 1-1,1-1 1,-1 0 0,0 1 0,0-1 0,1 1 0,-1-1 0,0 1 0,0-1 0,0 3 0,2 6-2,12 25 4,-11-28-10,0-1 0,-1 1 0,1 0 0,-1 0 0,-1 0 0,0 0-1,0 0 1,1 13 0,1 80-420,-3-93 450,0 3-2,0-8 72,0-9 2,-1-7-97,1-51 274,0 60-251,0 0 0,0 0 0,1-1 0,0 1 0,0 0-1,0 0 1,0 0 0,5-10 0,20-8 14,-11 12-2,3-19 124,12-1-15,-15 2 8,0 15-115,0 2 1,30-21-1,-25 19-75,-14 9 53,0 1 0,0 0 0,0 1 0,0 0 0,0 0 0,1 0 0,0 1 0,0-1 0,-1 2 0,1-1 0,0 1 0,0 0 0,0 0 0,9 1 0,-16 0-11,1 0 0,-1 0 0,1 0 0,-1 0 0,1 0 0,-1 0 0,1 0 0,-1 0 0,0 1 0,1-1 0,-1 0 0,1 0 0,-1 0 0,1 1 0,-1-1 0,0 0 0,1 0 0,-1 1 0,0-1 0,1 0 0,-1 1 0,0-1 0,0 0 0,1 1 0,-1-1 0,0 0 0,0 1 0,1-1 0,-1 1 0,0-1 0,0 1 0,0 0 0,6 18-1,0 1 1,4 31-1,-3 70-1642,-7-46-3119,0-49 2392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14.31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827 25 6737,'6'-4'331,"-1"0"1,2 1-1,-1 0 1,0 0-1,13-4 748,-19 54-502,0-47-569,0 1-1,0 0 1,0 0-1,0-1 0,0 1 1,0 0-1,-1 0 1,1-1-1,0 1 1,0 0-1,0 0 0,-1-1 1,1 1-1,0 0 1,-1-1-1,1 1 1,-1-1-1,1 1 0,-1 0 1,1-1-1,-1 1 1,1-1-1,-1 1 1,0-1-1,1 1 0,-1-1 1,0 1-1,1-1-7,-9 7 33,1 1-1,0 0 0,-8 11 1,-2 22 48,-15 0-42,14 1 9,-73 54-76,35-26 52,-3-3 0,-3-2 1,-2-3-1,-106 77 1,-37-5-5144,169-111 2112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14.72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523 1 4780,'0'0'646,"-11"0"-328,7 0-277,0 0 1,0 0-1,0 0 0,1 1 1,-1-1-1,0 1 0,0 0 1,1 0-1,-7 3 0,-1 12 226,3-2-47,-25-2 179,15 9-230,-30-10-75,11 13-55,15-12-17,18-11-22,1 1 0,0-1 0,-1 1 0,1 0 0,0 0 0,0 0 0,0 1 0,1-1 0,-4 4 0,-5 5 58,-15 13-38,25-23-19,0 0-1,1 1 0,-1-1 0,0 0 0,1 1 0,-1-1 1,1 1-1,-1-1 0,1 1 0,0 0 0,0-1 1,0 1-1,0 2 0,-1 0 1,1-3-1,0-1 0,-1 1 0,1-1 0,0 1 0,0-1 0,0 1 0,0-1 0,0 1 0,0 0 0,0-1 0,0 1 0,0-1 0,0 1 0,0-1 0,0 1 0,0-1 0,0 1 0,1-1 0,-1 1 0,0 0 0,0-1 0,1 1 0,-1-1 0,0 0 0,0 1 0,1-1 0,-1 1 0,1-1 0,-1 0 0,0 1 0,1-1 0,-1 1 0,1-1 0,-1 0 0,1 0 0,-1 1 0,1-1 0,-1 0 0,1 0 0,-1 0 0,1 0 0,0 1 0,-1-1 0,2 0 0,107 17 0,-82-13 2,-20-3-4,0 0 0,-1 0 1,1 1-1,-1 0 0,11 5 1,-7-3-7,0-1-29,-8-3 41,-1 0 1,1 1-1,-1-1 1,1 0-1,-1 1 1,0-1-1,1 1 1,-1 0 0,0-1-1,1 1 1,-1 0-1,0 0 1,0 0-1,0 0 1,0 0-1,0 0 1,0 0 0,0 0-1,0 1 1,0-1-1,0 0 1,0 0-1,-1 1 1,1-1-1,-1 0 1,1 1 0,-1-1-1,0 1 1,1-1-1,-1 1 1,0-1-1,0 1 1,0-1-1,0 1 1,0-1-1,0 2 1,1 10 14,-1-11 2,1 0 0,-1 1-1,0-1 1,1 1-1,-1-1 1,0 0 0,0 1-1,-1-1 1,1 0 0,0 1-1,-1-1 1,0 0 0,1 1-1,-1-1 1,0 0 0,0 0-1,0 0 1,0 0-1,-1 0 1,-2 4 0,-37 17 267,20 0-2,-24-2-57,22-1 11,-15-4-198,0-2 1,-66 16-1,26-15-878,27-5-3490,40-8 2409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15.19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89 2 4260,'-82'0'1011,"76"0"-143,16 0-878,32 0-38,-13 0 49,-27-1-1,0 1 0,1 0 0,-1 0 0,0 0 0,0 0 0,0 0 0,1 1 0,-1-1 0,0 1 0,0-1 0,0 1 0,4 2 0,4 8 25,-4-4 2,-4-6-23,0 0-1,0-1 1,0 1 0,0-1-1,0 1 1,0-1 0,0 0-1,0 1 1,1-1 0,1 0 0,-4-1-3,0 1 1,0 0-1,1 0 1,-1 0-1,0 0 1,0 0-1,0 0 1,0 0-1,0 0 1,1 0-1,-1 0 1,0 0-1,0 0 1,0 0-1,0 0 1,1 0-1,-1 0 1,0 0-1,0 0 1,0 0-1,0 0 1,1 0-1,-1 0 1,0 0-1,0 0 1,0 0-1,0 0 1,1 0 0,-1 0-1,0 0 1,0 0-1,0 0 1,0 1-1,0-1 1,0 0-1,1 0 1,-1 0-1,0 0 1,0 0-1,0 0 1,0 1-1,0-1 1,0 0-1,0 0 1,0 0-1,0 0 1,0 1-1,0-1 1,0 0-1,0 0 1,0 0-1,0 0 1,0 1-1,0-1 1,0 1 2,0 0 1,0-1-1,0 1 1,1 0-1,-1-1 1,0 1-1,0 0 1,0 0-1,1-1 1,-1 1-1,0 0 1,0-1-1,1 1 1,-1 0-1,1-1 1,-1 1-1,1-1 1,-1 1-1,1-1 1,-1 1-1,1-1 0,-1 1 1,1-1-1,0 1 1,-1-1-1,1 0 1,0 1-1,-1-1 1,1 0-1,0 0 1,-1 1-1,1-1 1,1 0-1,-1 0-2,-1 0-1,1 0 1,0 1-1,0-1 1,0 0-1,0 1 1,-1-1-1,1 1 1,0-1-1,0 0 1,-1 1-1,1 0 1,0-1 0,-1 1-1,1-1 1,0 1-1,-1 0 1,1 0-1,-1-1 1,1 1-1,-1 0 1,1 0-1,-1 0 1,0-1-1,1 1 1,-1 0-1,0 0 1,0 0-1,0 0 1,0 0-1,0-1 1,0 1-1,0 2 1,0 82 10,0-84-16,0 0 1,0 0-1,0 0 1,0 1-1,-1-1 1,1 0-1,0 0 0,-1 0 1,1 0-1,-1 0 1,0 0-1,1 0 1,-1 0-1,1 0 0,-1 0 1,0-1-1,0 1 1,0 0-1,0 0 1,1-1-1,-1 1 1,0 0-1,0-1 0,0 1 1,0-1-1,0 1 1,-1-1-1,1 0 1,0 1-1,0-1 0,0 0 1,0 0-1,0 0 1,-2 0-1,2 0-3,0 0 0,0 0 0,0 1 1,-1-1-1,1 0 0,0 0 0,0 0 0,0 1 0,0-1 0,0 0 0,0 1 0,0-1 0,1 1 0,-1-1 0,0 1 1,0 0-1,0-1 0,0 1 0,1 0 0,-1 0 0,0-1 0,1 1 0,-1 0 0,0 0 0,1 0 0,-1 0 1,1 0-1,-1 0 0,1 0 0,0 0 0,0 0 0,-1 0 0,1 0 0,0 1 0,0-1-3,0-1 1,0 1-1,0-1 0,0 1 0,0-1 0,0 0 0,0 1 0,0-1 1,0 1-1,-1-1 0,1 1 0,0-1 0,0 0 0,0 1 0,-1-1 1,1 1-1,0-1 0,0 0 0,-1 1 0,1-1 0,0 0 1,-1 1-1,1-1 0,0 0 0,-1 0 0,1 1 0,0-1 0,-1 0 1,1 0-1,-1 1 0,-4 0-56,3-1 59,1 0 0,-1 1 0,1-1 1,0 0-1,-1 1 0,1-1 0,-1 1 0,1-1 1,0 1-1,-1 0 0,1-1 0,0 1 0,-1 0 1,1 0-1,0 0 0,0 0 0,0 0 0,0 0 1,0 1-1,0-1 0,0 0 0,1 0 0,-2 3 1,2-3 5,0-1 1,-1 1 0,1 0 0,0 0 0,0-1 0,-1 1 0,1 0 0,0-1 0,-1 1 0,1 0 0,0-1 0,-1 1-1,1-1 1,-1 1 0,1-1 0,-1 1 0,1-1 0,-1 1 0,1-1 0,-1 1 0,0-1 0,1 0 0,-1 1 0,0-1-1,1 0 1,-1 0 0,0 1 0,0-1 0,1 0 0,-1 0 0,0 0 0,1 0 0,-1 0 0,0 0 0,0 0 0,0 0 1,0 0 0,1 0 0,-1 0 0,0 0 0,1 0 0,-1 0 0,1 0 0,-1 0 0,0 0 0,1 0 0,-1 1 0,1-1 0,-1 0 0,0 0 0,1 1 0,-1-1 0,1 0 0,-1 1 0,1-1 0,-1 1 0,1-1 0,-1 1 0,1-1 0,0 1 0,-1-1 0,1 1 0,0-1 0,-1 1 0,1-1 0,0 1 0,0-1 0,-1 1 0,1 1 0,0-2 6,0 0 1,0 1-1,0-1 1,0 1-1,0-1 1,0 0-1,0 1 1,-1-1-1,1 0 1,0 1-1,0-1 1,0 0-1,0 1 1,0-1-1,-1 0 1,1 0-1,0 1 1,0-1-1,-1 0 1,1 0-1,0 1 1,0-1-1,-1 0 1,1 0-1,0 0 1,-1 1-1,1-1 1,0 0-1,-1 0 1,1 0-1,0 0 1,-1 0-1,1 0 1,0 0-1,-1 0 1,0 0-1,1 0 47,-1 1 0,1-1 0,-1 0 0,1 0 0,-1 0 0,1 0-1,-1 0 1,1 0 0,-1 1 0,1-1 0,-1 0 0,1 0-1,-1 1 1,1-1 0,0 0 0,-1 1 0,1-1 0,-1 1-1,1-1 1,0 0 0,-1 1 0,1-1 0,0 1 0,0-1-1,-1 1 1,1-1 0,0 1 0,0-1 0,0 1 0,0-1-1,0 1 1,-1 0 0,10-1 61,45 0-456,-50 0 282,0 0-1,0 0 0,0 0 1,0-1-1,0 1 1,0-1-1,6-2 1,10-19-731,-14 20 599,0 1 0,0 0 0,0 0 0,0 0 0,0 1 0,8 0-1,-14 0 192,42 0-1792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15.59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32 6737,'0'-31'3098,"8"39"-2759,39 40 269,-14-4-360,-15-1-36,13-10-67,-21-23-111,1 1 0,-2 0 0,13 18 1,-17-22-29,5 8 9,-1 0 1,-1 0-1,0 1 1,8 25-1,-5 20-5,13 1-10,-17-33 8,4 37 1,-7-37-5,0 14-119,-4 86 0,-1-59-703,1-65 616,0 1 1,-1-1 0,0 0 0,0 1 0,0-1 0,0 0 0,-1 0 0,0 1-1,0-1 1,-1 0 0,1-1 0,-1 1 0,0 0 0,0-1 0,-5 5-1,-9 16-1315,15-22 1204,0 1 1,1 0-1,0-1 1,0 1 0,0 0-1,0-1 1,0 1-1,1 0 1,0 0-1,-1 0 1,2 4-1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20.00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641 1 7129,'0'53'1658,"0"-49"-1653,0 1 1,0-1 0,-1 1-1,0-1 1,1 1-1,-1-1 1,-1 1-1,1-1 1,-1 0 0,-2 6-1,-45 42 6,25 1 8,13-40 1,0 0 0,-24 21 0,-19 18-9,-214 221-203,147-162-2580,66-61 271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21.27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950 80 3880,'7'-6'350,"-1"0"0,0-1 0,0 0 0,-1-1 0,0 1 0,0-1 0,-1 0-1,6-15 1,-11 36 1426,2-12-1771,-1 0 1,0 0 0,0 0 0,0 0 0,0 0 0,0 0 0,0 0 0,0 0 0,-1 0 0,1-1 0,0 1 0,0 0 0,-1 0 0,1 0-1,-1 0 1,1 0 0,-1-1 0,1 1 0,-1 0 0,1 0 0,-1-1 0,0 1 0,-1 1 0,-14 5 78,-6 3 9,2 38 108,13-39-164,0-1 1,0 0 0,0 0-1,-11 7 1,-29 32 88,-409 438 366,143-165-3381,274-276 989,4-3-366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04.63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267 55 5953,'1'-1'56,"3"-1"118,-1-1 1,0 1 0,0 0 0,-1-1 0,1 1-1,0-1 1,-1 0 0,0 0 0,1 0 0,-1-1-1,0 1 1,-1 0 0,1-1 0,0 1 0,1-7 388,-3 17-421,0 38-124,0-44-19,0 0 0,0 0 0,0 1 0,0-1 1,-1 0-1,1 0 0,0 1 0,0-1 0,-1 0 1,1 0-1,-1 0 0,1 0 0,-1 0 0,1 1 1,-1-1-1,0 0 0,1 0 0,-1 0 0,0-1 1,0 1-1,0 0 0,0 0 0,0 0 0,0-1 1,0 1-1,0 0 0,0-1 0,0 1 1,0-1-1,-1 1 0,1-1 0,0 0 0,0 1 1,0-1-1,-2 0 0,-20 11-1,22-10 1,0 0 1,-1 1 0,1-1-1,0 0 1,1 1-1,-1-1 1,0 1-1,0 0 1,1-1 0,-1 1-1,1 0 1,-1 1-1,-5 14-3,-9 3-4,13-18 5,0 0 0,0 0-1,0 0 1,1 0-1,-1 0 1,1 1 0,-1-1-1,1 0 1,0 1-1,0-1 1,0 1 0,0 0-1,0-1 1,1 1-1,-1 0 1,1-1 0,0 4-1,-1-3 13,0 1 0,-1-1 0,1 0-1,-1 0 1,1 0 0,-1 0 0,0-1-1,0 1 1,0 0 0,0-1 0,-1 1 0,1-1-1,-1 0 1,0 0 0,1 0 0,-1 0 0,-3 1-1,-11 10 12,14-10-22,0 0 1,0 0 0,-1 0 0,0 0 0,0-1-1,1 0 1,-1 0 0,-1 0 0,1 0 0,0 0-1,0-1 1,-1 0 0,-4 1 0,-4-1 445,0 0 1,-25-1-1,14-1 4955,24 8-5207,0 17-13,0-23-175,0-1 0,0 1 0,0-1 0,0 0 0,0 1 0,0-1 0,0 1 0,0-1 0,0 1 0,0-1 0,1 0 0,-1 1 0,0-1 0,0 1 0,0-1 0,1 0 0,-1 1 0,0-1 0,0 0 0,1 1 0,-1-1 0,0 0 0,1 0 0,-1 1 0,0-1 1,1 0-1,-1 0 0,0 1 0,1-1 0,-1 0 0,1 0 0,-1 0 0,1 0 0,-1 0-4,5 3 17,-1 0 1,1 0-1,-1 1 0,1-1 1,4 7-1,6 17 4,13-16-11,-16 10 33,9-11-32,-9 15-11,-5-19 1,0 0 0,1-1 0,14 8 0,14 9-27,42 38-3061,-34-26-2601,-31-23 1803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05.49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231 10 6921,'1'-1'167,"0"0"0,-1 0 0,1 1 0,0-1 0,0 0 0,0 1 0,0-1 0,0 1 0,0-1 0,0 1 1,0-1-1,0 1 0,0-1 0,1 1 0,-1 0 0,0 0 0,0 0 0,0 0 0,0 0 0,0 0 0,1 0 0,-1 0 0,0 0 1,1 1-1,-1 0-101,-1 0 1,1 0-1,-1 0 1,1 0-1,-1 1 1,0-1-1,1 0 1,-1 0-1,0 1 1,0-1-1,0 0 1,0 1-1,0-1 1,0 2-1,0 1-243,0-3 182,0-1-1,0 1 0,0-1 0,0 1 0,0-1 0,0 1 0,0-1 0,-1 1 0,1-1 0,0 1 0,0-1 0,0 1 1,0-1-1,-1 1 0,1-1 0,0 0 0,-1 1 0,1-1 0,0 1 0,-1-1 0,1 0 0,0 1 0,-1-1 1,1 0-1,-1 0 0,1 1 0,0-1 0,-1 0 0,0 1 0,-3 2 7,0 0 1,1 0-1,-1 0 0,1 1 0,-1 0 1,1-1-1,-3 7 0,-11 37 21,-17-12 33,20-1-12,-10-1-44,12 0-71,-15 1 71,15 1 30,-26 30-20,25-35-489,-12 32 913,18-21-7415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05.9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268 99 3644,'4'6'136,"-4"-4"-82,0-1-26,0 1 1,0-1-1,0 1 0,0-1 1,0 1-1,1-1 0,-1 1 0,0-1 1,1 1-1,-1-1 0,1 1 1,0-1-1,-1 0 0,1 0 1,0 1-1,0-1 0,0 0 1,0 0-1,1 2 0,2 3 265,-1 103 1393,-3-108-1681,0-1 1,0 1 0,0 0 0,0-1-1,0 1 1,0-1 0,0 1-1,0 0 1,0-1 0,-1 1 0,1-1-1,0 1 1,0-1 0,0 1 0,-1-1-1,1 1 1,0-1 0,-1 1 0,1-1-1,0 1 1,-1-1 0,1 1 0,-1-1-1,1 0 1,0 1 0,-1-1 0,1 0-1,-1 1 1,1-1 0,-1 0-1,1 1 1,-2-1 0,-34 13 73,35-12-74,1-1-1,-1 0 0,1 0 1,-1 1-1,1-1 0,-1 0 0,1 0 1,-1 1-1,1-1 0,0 0 1,-1 1-1,1-1 0,-1 1 1,1-1-1,0 0 0,0 1 1,-1-1-1,1 1 0,0-1 1,0 1-1,-1-1 0,1 1 1,0-1-1,0 1 0,0-1 1,0 1-1,0-1 0,0 1 0,0 0 1,0 0-3,0-1 0,0 0 1,0 1-1,0-1 0,0 1 0,0-1 1,0 1-1,0-1 0,-1 1 0,1-1 1,0 0-1,0 1 0,0-1 0,-1 1 1,1-1-1,0 0 0,0 1 0,-1-1 1,1 1-1,0-1 0,-1 0 0,1 0 1,0 1-1,-1-1 0,1 0 0,-1 0 1,1 1-1,0-1 0,-1 0 1,1 0-1,-1 0 0,0 1 0,-19 6 264,0-1 0,-1-1-1,1 0 1,-1-2 0,-1 0-1,-33-1 1,53-1-226,0-1 0,0 0 0,0 0 1,0 0-1,0 0 0,0-1 0,0 1 0,0 0 0,0-1 1,0 0-1,0 1 0,0-1 0,0 0 0,0 0 0,-2-1 1,3-1-18,0 1 0,-1 0 0,1 0 0,0-1 1,0 1-1,0 0 0,0-1 0,1 1 0,-1-1 0,1 1 1,-1-1-1,1-4 0,-1-98 576,0 104-597,1 0 1,0-1-1,0 1 0,0 0 1,0 0-1,0-1 1,0 1-1,1 0 1,-1 0-1,0-1 1,1 1-1,-1 0 1,1 0-1,-1 0 1,1 0-1,-1 0 1,1 0-1,0 0 1,0 0-1,-1 0 1,1 0-1,0 0 0,2-1 1,41-24 140,-24 2-40,16-1-82,-18 3 1,22 3 32,-21 3-44,-6 9-1,1 2-1,0 0 1,21-5-1,-4 10 66,-31 0-73,1 0-1,-1 0 1,0 0-1,1 0 0,-1 0 1,0 0-1,1 0 1,-1 0-1,0 0 0,1 0 1,-1 0-1,0 1 1,1-1-1,-1 0 0,0 0 1,0 0-1,1 1 1,-1-1-1,0 0 0,0 0 1,1 1-1,-1-1 1,0 0-1,0 0 0,0 1 1,1-1-1,-1 0 1,0 1-1,0-1 0,0 0 1,0 0-1,0 1 1,0-1-1,0 0 0,0 1 1,0-1-1,0 0 1,0 1-1,0 0 0,14 34 54,-11-16-50,7 144-1320,-10-70-4312,0-73 2360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06.5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62 75 6345,'-1'0'85,"0"-1"0,1 0 1,-1 0-1,0 1 1,1-1-1,-1 1 1,0-1-1,0 1 1,1-1-1,-1 1 0,0-1 1,0 1-1,0-1 1,0 1-1,0 0 1,0 0-1,0 0 1,0-1-1,1 1 0,-1 0 1,0 0-1,0 0 1,-2 1-1,-31-2 851,29 1-27,15 0-995,56 0 161,-56 0-64,0 0 0,0-1 0,19-4 0,7-9-28,-30 12 16,0-1 0,0 1-1,0 0 1,0 0-1,1 1 1,-1-1-1,0 2 1,9-1 0,-9 0-2,1 1 0,-1-1 1,1 0-1,-1-1 1,1 1-1,-1-1 1,11-6-1,-11 6-2,0-1-1,0 1 1,0 0-1,0 1 1,0-1-1,0 1 1,12 0 0,39 1 202,-52 0-41,-5 10-89,0 53-22,1-53-18,0-4-20,-1 0-1,1 0 1,-1 0-1,0 0 1,0 0 0,-1 0-1,0-1 1,0 1 0,0 0-1,-1 0 1,-3 7 0,-9 5 23,11-16-22,1 1 1,0-1-1,0 0 0,0 1 1,0-1-1,1 1 1,-1 0-1,1-1 1,-1 1-1,1 0 1,0 0-1,0 0 0,0 0 1,1 0-1,-1 0 1,1 0-1,-1 5 1,1-5 6,0 0 1,0 0 0,0 0 0,-1-1-1,1 1 1,-1 0 0,0 0-1,0 0 1,0-1 0,0 1 0,-1 0-1,1-1 1,-1 1 0,1-1 0,-1 0-1,-3 3 1,4-3-6,-1 0 0,0 1 0,0-1 0,1 0 0,-1 1 0,1-1 0,0 1 0,-1 0 0,1-1 0,1 1 0,-1 0 0,0 0 0,1-1-1,-1 1 1,1 0 0,0 4 0,0-5 0,0 0-1,-1 1 0,1-1 1,-1 1-1,1-1 1,-1 0-1,0 1 0,1-1 1,-1 0-1,-1 1 0,1-1 1,0 0-1,0 0 0,-1 0 1,-2 3-1,2-3-9,1 0 1,-1-1-1,1 1 0,-1 0 0,1 0 0,0 1 0,0-1 1,0 0-1,0 0 0,0 0 0,1 1 0,-1-1 1,1 0-1,-1 1 0,1 3 0,0-2-1,-1 0 1,0-1-1,0 1 1,0-1-1,0 1 1,0-1-1,-1 1 1,0-1-1,1 0 0,-1 0 1,0 0-1,-5 6 1,-6 10-4,-5 10-1293,4-11-3958,9-11 2627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06.93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66 7297,'0'0'3204,"51"0"-3156,19 0-124,-24-30-456,12 30-1148,3 0-1541,7-35-1235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07.59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71 7 5801,'3'-6'96,"0"5"272,-2 9 1347,-1 40-1376,0 7-91,0 40-146,0-91-101,0-1 0,-1 1 0,1-1 0,-1 0 0,0 1 0,1-1 0,-2 0 0,1 0 0,0 1 0,-1-1 1,1 0-1,-1 0 0,0-1 0,0 1 0,-3 3 0,3-3-27,-1 0 0,1-1 0,0 1 0,1 0 0,-1 0 0,0 0 0,1 0 0,0 1 0,0-1 0,0 0 0,0 1 0,0-1 0,1 0 0,-1 1 0,1 4 0,0 6-346,1-10 135,-1 0 0,1 0 0,-1 0 1,-1 1-1,1-1 0,0 0 0,-1 0 0,0 0 1,0 0-1,-3 7 0,-19 18-2056,22-27 2082,0-1 1,0 1-1,1 0 0,-1 0 0,1-1 1,-1 1-1,1 0 0,-1 0 0,1-1 0,0 1 1,0 0-1,0 2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07.92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53 6105,'0'0'2015,"11"0"-1550,57 0 234,368 0 715,-399-1-1361,70-14 0,-72 9-77,70-3 1,-34 10 88,-31 1-195,-1-2 0,51-7 0,-52 0-288,-23 3-51,-1 2 0,29-2 0,45 4-4518,-74 0 2699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08.61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108 1 4332,'0'163'2613,"0"-161"-2596,0 1 0,0-1 0,-1 1 0,1-1 0,-1 0 0,1 1 0,-1-1 0,0 0 1,0 1-1,0-1 0,0 0 0,0 0 0,-1 0 0,1 0 0,-1 0 0,-2 3 0,2-3-7,0 0 0,1 0 0,-1 0 0,1 0 0,0 0 0,-1 0 0,1 0 0,0 0 0,0 1 0,0-1 0,1 0 0,-1 1 0,0-1 0,1 1 0,0-1 0,-1 5 0,1-5-9,0 0 0,0 0 0,0 0 1,-1 0-1,1 0 0,-1 0 0,1 0 1,-1 0-1,0 0 0,0 0 0,0-1 0,0 1 1,0 0-1,0 0 0,0-1 0,0 1 1,-1-1-1,-1 2 0,2-2-1,-1 1 0,1-1 0,0 0 0,0 1 0,-1-1 0,1 1 0,0-1 0,0 1 0,1 0 0,-1 0 0,0-1 0,1 1 0,-1 0 1,1 0-1,-1 0 0,1-1 0,0 1 0,0 2 0,-2 0 18,1 0 1,-1-1-1,0 1 1,0-1-1,0 1 1,0-1-1,-1 0 1,1 0-1,-1 0 0,0 0 1,0 0-1,0-1 1,-6 5-1,8-6 42,0-8 250,1 5-301,0 0-1,0 0 1,0 1-1,0-1 0,0 0 1,1 0-1,-1 0 0,0 1 1,1-1-1,0 0 0,-1 0 1,1 1-1,0-1 1,0 0-1,0 1 0,0-1 1,2-2-1,40-11 70,-21-13 111,20 13-2,-20-18-123,26 17 16,-42 12-74,-1 1 0,0-1 1,0 0-1,0-1 0,0 1 0,3-6 0,23-20 51,-28 28-56,75-53-2,-67 49-15,-1 0 1,1 0 0,1 1 0,-1 0-1,18-4 1,15 7 171,-44 2-156,0 0 0,1 1-1,-1-1 1,0 0 0,0 0 0,0 0-1,1 0 1,-1 0 0,0 0-1,0 0 1,0 0 0,1 0 0,-1 1-1,0-1 1,0 0 0,0 0 0,0 0-1,1 0 1,-1 1 0,0-1-1,0 0 1,0 0 0,0 0 0,0 1-1,0-1 1,1 0 0,-1 0 0,0 0-1,0 1 1,0-1 0,0 0-1,0 0 1,0 1 0,0-1 0,0 0-1,0 0 1,0 1 0,0-1 0,0 0-1,0 0 1,0 0 0,-1 1-1,1-1 1,3 127-89,-3-90-139,0-36 230,0-1-1,0 1 0,0 0 0,0-1 1,0 1-1,0 0 0,0-1 0,0 1 0,-1 0 1,1-1-1,0 1 0,0 0 0,-1-1 0,1 1 1,0 0-1,-1-1 0,1 1 0,-1-1 0,1 1 1,-1-1-1,1 1 0,-1-1 0,1 1 0,-1-1 1,1 0-1,-2 1 0,-34 6-54,36-7 53,0 1-1,-1-1 1,1 0-1,-1 0 0,1 0 1,-1 0-1,1 1 1,0-1-1,-1 0 0,1 0 1,-1 1-1,1-1 1,0 0-1,-1 1 0,1-1 1,0 1-1,-1-1 1,1 0-1,0 1 0,0-1 1,0 1-1,-1-1 1,1 0-1,0 1 0,0-1 1,0 1-1,0-1 1,0 1-1,0-1 0,0 1 1,0 0-1,0 2 85,0-11-20,0-38 231,0 45-287,0-1-1,0 0 0,0 0 0,1 1 0,-1-1 0,0 0 0,1 1 0,0-1 0,-1 1 0,1-1 0,0 1 0,0-1 0,0 1 0,0 0 0,0-1 0,0 1 0,0 0 0,0 0 0,1-1 0,-1 1 0,0 0 0,1 0 0,1 0 0,-1 0 6,-1 0 1,0 0 0,1 0-1,-1 0 1,1 0-1,-1 0 1,0-1-1,0 1 1,0 0-1,0-1 1,0 1-1,0-1 1,0 1-1,0-1 1,0 1 0,-1-1-1,1 1 1,-1-1-1,1 0 1,-1 1-1,0-1 1,1 0-1,-1-2 1,0 4-7,0-1-1,0 0 1,0 1 0,0-1 0,0 1 0,0-1 0,0 0-1,0 1 1,0-1 0,1 1 0,-1-1 0,0 0-1,0 1 1,1-1 0,-1 1 0,0-1 0,1 1-1,-1-1 1,1 1 0,-1 0 0,1-1 0,-1 1 0,1-1-1,-1 1 1,1 0 0,-1-1 0,2 1 0,33-34 127,-32 30-116,0 0 0,0 1 0,0-1 0,1 1 0,-1-1-1,1 1 1,0 0 0,7-4 0,2-1 11,-8 5-19,1-1-1,0 1 0,0 0 1,12-4-1,13-8 74,-25 13-77,-1 0 1,1-1-1,0 2 1,0-1 0,0 1-1,0 0 1,1 0 0,-1 1-1,0-1 1,12 2-1,-4 0 3,-14-1-7,1 0 0,-1 0-1,1 0 1,-1 0 0,1 0 0,-1 0-1,1 0 1,-1 0 0,1 0 0,-1 0-1,0 1 1,1-1 0,-1 0 0,1 0 0,-1 1-1,1-1 1,-1 0 0,0 1 0,1-1-1,-1 0 1,0 1 0,1-1 0,-1 1 0,0-1-1,1 0 1,-1 1 0,0-1 0,0 1-1,1 0 1,4 9 66,-1 0 0,1 0-1,-2 1 1,5 19 0,-1 17-919,-5 14-3601,-2-28 1414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09.00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49 6357,'43'-13'1021,"-42"13"-979,-1 0 1,1 0-1,0-1 1,-1 1-1,1 0 1,-1-1-1,1 1 1,-1 0-1,1-1 1,-1 1-1,0-1 0,1 1 1,-1-1-1,1 1 1,-1-1-1,0 1 1,0-1-1,1 0 1,-1 1-1,0-1 1,0 1-1,1-1 1,-1 0-1,0 1 0,0-1 1,0 1-1,0-1 1,0 0-1,0 1 1,0-1-1,0 1 1,0-1-1,-1 0 1,1 1-1,0-2 0,0 2-22,-1 0-1,1-1 0,0 1 1,0 0-1,0-1 1,0 1-1,0 0 0,0-1 1,0 1-1,0-1 0,0 1 1,0 0-1,0-1 0,0 1 1,0-1-1,0 1 0,0 0 1,0-1-1,0 1 0,1 0 1,-1-1-1,0 1 0,0 0 1,0-1-1,0 1 0,1 0 1,-1-1-1,0 1 0,1 0 1,-1 0-1,0-1 0,0 1 1,1 0-1,-1 0 1,0-1-1,1 1 0,0 0 1,17-3 208,-15 2-99,3 9 1945,49 71-1518,-49-71-522,0 1 1,0 1-1,-1-1 0,7 17 1,10 19 0,-12-28-41,-1 1 0,-1 0 1,-1 0-1,0 0 0,-2 1 1,0 0-1,-1 0 0,-1 0 1,0 1-1,-1 25 0,-2 74-1205,0-113 1077,-1-1-1,1 0 1,-1 0-1,0 1 1,0-1-1,-1 0 1,0 0-1,0 0 1,0-1-1,0 1 1,-1 0-1,1-1 1,-1 0-1,0 1 1,-1-1-1,1 0 1,-1-1-1,0 1 0,-6 4 1,-17 21-1127,25-25 1017,-1-1 0,2 1 0,-1 0 0,0-1-1,1 1 1,0 0 0,0 0 0,0 0 0,0 0-1,0 1 1,1-1 0,0 0 0,0 7 0,0-10 187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21.92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756 54 4200,'83'-53'5400,"-82"82"-5212,-1-29-179,0 1 1,0 0 0,0-1 0,0 1 0,0 0 0,0-1 0,0 1 0,0 0 0,0-1 0,-1 1 0,1 0-1,0-1 1,0 1 0,-1-1 0,1 1 0,-1 0 0,1-1 0,0 1 0,-1-1 0,1 1 0,-1-1 0,1 0 0,-1 1-1,1-1 1,-1 1 0,0-1 0,1 0 0,-1 1 0,0-1 0,-42 39 264,22-2 31,-79 53 49,-167 192-95,12-13-689,152-143-3812,63-72 333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23.6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3 558 6869,'-2'1'209,"7"-13"1196,5 0-1247,24-39 576,-8 0-312,-12 7-66,14 3-88,-13-2-41,49-39 193,-21 16-169,67-80-1,-109 145-246,0 0-1,0 0 0,0 0 1,0 0-1,0 1 1,1-1-1,-1 0 1,0 1-1,0-1 1,1 1-1,-1-1 0,0 1 1,1 0-1,-1-1 1,1 1-1,-1 0 1,0 0-1,1 0 1,-1 0-1,1 0 0,-1 0 1,0 1-1,1-1 1,-1 0-1,0 1 1,1-1-1,-1 1 1,0-1-1,0 1 1,1 0-1,-1-1 0,0 1 1,0 0-1,2 2 1,18 29 18,4-15-49,36 62 58,-20-34-10,63 90-1,-89-114-9,-2 1 0,-1 1 0,-1 0 0,0 0 0,-2 2 0,-1-1 0,5 26-1,-10-32-7,-2-1-1,-1 25 0,0-25 20,0-16-22,0 0-1,-1 1 1,1-1 0,-1 1-1,1-1 1,-1 0-1,1 0 1,-1 1 0,0-1-1,1 0 1,-1 0-1,0 0 1,0 0 0,0 0-1,0 0 1,0 0 0,0 0-1,0 0 1,-1 0-1,1-1 1,0 1 0,0 0-1,-1-1 1,1 1-1,0-1 1,-1 1 0,1-1-1,0 0 1,-1 0 0,-2 1-1,-5 1 0,-4 4 5,0-1 0,-1-1 0,1 0 0,-1-1 0,-24 3 0,-82-1-44,-39-5 49,157 0-5,0 0 0,1 0-1,-1 0 1,0-1 0,1 1 0,-1 0 0,0-1-1,1 1 1,-1-1 0,1 0 0,-1 1 0,1-1-1,-1 0 1,1 0 0,0 0 0,-1 0 0,1 0-1,0 0 1,-2-3 0,2 3-76,0 0-1,-1 0 1,1-1-1,0 1 1,0 0 0,-1 0-1,1 0 1,-1 0-1,1 1 1,-1-1 0,1 0-1,-1 1 1,0-1-1,1 1 1,-1-1 0,0 1-1,1 0 1,-1 0-1,-3-1 1,-1 1-708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05.34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27 167 2504,'0'37'363,"0"-29"100,0-3-17,0 13-76,0-18-364,0 0 1,0 1-1,0-1 1,0 0-1,0 0 1,0 0-1,0 1 1,0-1-1,0 0 1,0 0-1,0 1 1,0-1-1,0 0 1,0 0-1,0 0 1,1 1-1,-1-1 1,0 0-1,0 0 1,0 0-1,0 0 1,0 1-1,1-1 1,-1 0-1,0 0 1,0 0-1,0 0 1,0 0-1,1 0 1,-1 0 0,0 1-1,0-1 1,0 0-1,1 0 1,-1 0-1,0 0 1,0 0-1,1 0 1,-1 0-1,0 0 1,0 0-1,0 0 1,1 0-1,-1 0 1,0 0-1,0 0 1,0 0-1,1-1 1,-1 1-1,0 0 1,0 0-1,0 0 1,1 0-1,-1 0 1,33 0 485,-33 0-465,1 0 0,-1 0 0,0 0 0,1 0-1,-1 0 1,1 0 0,-1 0 0,0 0-1,1 1 1,-1-1 0,0 0 0,1 0 0,-1 0-1,0 1 1,1-1 0,-1 0 0,0 1-1,1-1 1,-1 0 0,0 1 0,0-1 0,1 0-1,-1 1 1,0-1 0,0 0 0,0 1-1,0-1 1,1 1 0,-1-1 0,0 0 0,0 1-1,0-1 1,0 1 0,0-1 0,0 1-1,-1 8 249,1-6 813,7-3-769,25 0-80,-31 0-236,0 1 0,0-1 0,-1 0 0,1 0 0,0 0 0,0 0-1,0 0 1,0 0 0,0-1 0,0 1 0,0 0 0,0 0 0,0-1 0,0 1-1,-1 0 1,1-1 0,0 1 0,0-1 0,0 1 0,-1-1 0,1 0-1,0 1 1,-1-1 0,1 0 0,0 1 0,-1-1 0,1 0 0,-1 0 0,1 1-1,-1-1 1,1 0 0,-1 0 0,0 0 0,1 0 0,-1 0 0,0 0 0,0 0-1,0 0 1,0-1 0,5-13 24,22 1-51,-6-11 200,-9 10 57,-1 1 0,0-2-1,13-24 1,-23 38-203,14-32 423,-12-19 279,-3 53-731,0-1 1,0 1-1,0 0 0,0-1 1,0 1-1,0-1 1,0 1-1,0 0 0,0-1 1,0 1-1,0-1 1,0 1-1,-1 0 0,1-1 1,0 1-1,0 0 1,0-1-1,-1 1 0,1 0 1,0 0-1,0-1 0,-1 1 1,1 0-1,0-1 1,0 1-1,-1 0 0,1 0 1,0 0-1,-1-1 1,1 1-1,0 0 0,-1 0 1,1 0-1,-1 0 0,1 0 1,0 0-1,-1 0 1,-23-3 8,-1 4 125,-21-1 58,45-1-195,-1 1-1,0 0 0,0 0 0,0 1 1,1-1-1,-1 0 0,0 1 1,0-1-1,1 1 0,-1-1 0,0 1 1,1 0-1,-1 0 0,-1 0 1,-11 27 19,-14-16 97,15 10-117,-8-11 75,-1 45-28,16-44 17,2 0-1,0 0 0,0 1 0,1-1 1,0 1-1,1-1 0,1 1 0,0 13 0,-3 11 15,-6 203 480,10-240-557,0 0 0,0 1-1,0-1 1,0 0 0,0 1-1,0-1 1,0 0 0,0 0 0,1 1-1,-1-1 1,0 0 0,0 0-1,0 1 1,0-1 0,1 0-1,-1 0 1,0 1 0,0-1-1,1 0 1,-1 0 0,0 0-1,0 0 1,1 1 0,-1-1-1,0 0 1,0 0 0,1 0-1,-1 0 1,0 0 0,1 0-1,-1 0 1,0 0 0,0 0-1,1 0 1,-1 0 0,0 0-1,1 0 1,-1 0 0,35 7-453,-20 1-2071,-14-8 2333,13 1-1000,6-1-2436,15 0 571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24.18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795 292 3732,'0'9'29,"1"20"281,-1-28-289,0 0 1,0 0-1,0 0 1,0 0-1,-1 0 0,1 0 1,0 0-1,0 0 1,-1 0-1,1 0 0,-1 0 1,1 0-1,-1 0 1,1 0-1,-1 0 0,1-1 1,-1 1-1,0 0 1,1 0-1,-1-1 0,-1 2 1,-34 6 376,20 7-83,-15-9-15,13 5-18,-31-3 379,0-2-1,-68 0 1,-140-6 814,251 0-1448,0-1 0,0 1 0,0-1 0,0-1 0,0 1 0,1-1 0,-1 0 0,0-1 0,-6-3 0,7 3 8,0 1 0,-1 0 0,1 0 0,-1 0 0,1 0 0,-1 1 0,1 0 0,-1 0 0,-7 0 0,11 1-29,-1 0-1,1 0 1,-1 0-1,1-1 1,-1 1-1,1-1 1,0 0 0,-1 1-1,1-1 1,0 0-1,-1 0 1,1-1-1,0 1 1,0 0-1,0-1 1,0 1-1,0-1 1,0 0-1,1 1 1,-1-1 0,-1-2-1,-7-6 32,8 7-30,-1 0-1,0-1 1,1 1 0,0 0 0,0-1 0,0 1-1,0-1 1,1 1 0,-1-1 0,1 0-1,0 0 1,0 0 0,0 0 0,1 0-1,-1 0 1,1 0 0,0 0 0,0 0 0,0 0-1,2-5 1,-2-10-18,0 17 14,0-1 0,1 1 0,-1 0-1,1-1 1,-1 1 0,1 0 0,0 0-1,0-1 1,0 1 0,0 0 0,0 0 0,1 0-1,-1 0 1,1 0 0,-1 0 0,1 1-1,0-1 1,0 0 0,-1 1 0,1 0 0,0-1-1,0 1 1,4-2 0,10-9 38,6-18 67,29 0 15,2 0-2,-30 17-117,0 2 1,1 0-1,0 1 0,0 1 0,1 2 0,0 0 0,1 2 0,25-3 0,33 2-94,93 3 0,-109 4-53,-57-2 109,-1 1 0,1 1-1,0 0 1,18 5 0,37 22-88,-11-15 47,-11 13 47,-40-25 0,0 1 0,0 0-1,0 0 1,0 0 0,-1 1 0,1 0-1,-1-1 1,1 1 0,-1 0 0,4 5-1,-5-3-78,0 0-1,0-1 0,0 1 1,-1 1-1,0-1 0,0 0 1,0 0-1,0 10 0,0-9-71,0-3 87,-1 0 0,1-1 0,-1 1 0,0 0 0,0-1 0,0 1 0,0 0 0,0 0 0,-1-1 0,1 1 0,-1 0 0,0-1 0,0 1 0,0-1 0,0 1 0,0-1 0,0 1 0,-3 3 0,-38 27-1021,32-20 617,-4 5-138,-23 1 6,28-16 462,1 0 0,0 1 0,0 0 0,0 1-1,0 0 1,1 0 0,-7 7 0,7-3-174,7-8 288,-1 1 0,0-1 0,0 0 0,0 0 0,0 1 0,0-1 0,0 0 0,0 0 0,0 0 0,0 0 0,-1 0 0,-1 1 0,-12 3-298,1 0-1,-28 5 1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24.51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506 111 6625,'1'-4'170,"0"0"0,0-1 0,0 1 0,1 0 0,0 0 0,0 0 0,0 0 0,0 0 0,0 1 0,1-1 0,0 1 0,-1-1 0,8-5 0,16-26 916,-16 20-671,-5 14 79,-4 22 172,-2-12-727,1-8 70,0 0 1,0 0-1,0-1 1,0 1-1,0 0 0,0 0 1,0 0-1,-1-1 0,1 1 1,0 0-1,-1 0 0,1-1 1,0 1-1,-1 0 0,1-1 1,-1 1-1,1 0 1,-1-1-1,1 1 0,-1 0 1,0-1-1,1 1 0,-1-1 1,0 0-1,0 1 0,-9 8 35,2 0 0,-1 0 0,-7 12 0,-2 25 108,-13 3-67,13 6-33,-16-8-17,22-31-21,0 0-1,-15 28 0,-147 324 12,135-283-58,17-37-258,-54 115 94,22-59-7221,43-88 3180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25.46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259 70 4560,'0'-7'279,"1"-19"323,-1 25-594,0 0-1,0 0 1,0 0-1,0 1 1,0-1-1,0 0 1,-1 0-1,1 0 1,0 1 0,0-1-1,-1 0 1,1 0-1,-1 1 1,1-1-1,0 0 1,-1 0-1,1 1 1,-1-1-1,0 1 1,1-1-1,-1 0 1,0 1 0,1-1-1,-1 1 1,0-1-1,-24-5-178,-1 2-1,1 0 1,-1 2 0,-38 0-1,61 2 159,1 1 0,-1-1-1,1 1 1,0-1-1,-1 1 1,1 0 0,0 0-1,-1 0 1,1 0-1,0 0 1,0 1 0,0-1-1,0 1 1,0-1-1,0 1 1,0 0 0,1-1-1,-1 1 1,-2 4-1,1-2 4,-9 1-64,12-5 72,-1 0 1,1 0-1,-1 0 1,1 0-1,-1 0 0,1 0 1,-1 0-1,1 0 0,-1 0 1,1 1-1,-1-1 0,1 0 1,-1 0-1,1 1 0,0-1 1,-1 0-1,1 0 0,-1 1 1,1-1-1,0 0 0,-1 1 1,1-1-1,0 1 0,0-1 1,-1 0-1,1 1 0,0-1 1,0 1-1,0-1 0,-1 1 1,1 0-1,-7 38 40,6-36-52,-2 52 197,3-53-166,0 0-1,0 0 0,0 0 0,0 1 0,0-1 1,0 0-1,1 0 0,-1 0 0,1 0 1,-1 0-1,1 0 0,0 0 0,0 0 1,0 0-1,0 0 0,0 0 0,0 0 1,1-1-1,1 3 0,43 5 62,-45-9-75,-1 0 1,1 0-1,-1 0 0,1 0 1,-1 1-1,1-1 0,-1 0 0,1 0 1,-1 0-1,1 1 0,-1-1 1,1 0-1,-1 1 0,1-1 1,-1 1-1,0-1 0,1 0 0,-1 1 1,0-1-1,1 1 0,-1-1 1,0 1-1,1-1 0,-1 1 0,0-1 1,0 1-1,0-1 0,0 1 1,1-1-1,-1 1 0,0 0 1,0-1-1,0 1 0,0 0-2,0-1 0,0 0 0,0 1 0,0-1-1,0 0 1,0 1 0,0-1 0,1 0 0,-1 0 0,0 1 0,0-1 0,0 0-1,1 0 1,-1 1 0,0-1 0,0 0 0,1 0 0,-1 0 0,0 1 0,0-1-1,1 0 1,-1 0 0,0 0 0,1 0 0,-1 0 0,0 0 0,1 1 0,-1-1-1,0 0 1,1 0 0,-1 0 0,0 0 0,1 0 0,-1 0 0,0 0 0,0 0-1,1-1 1,-1 1 0,0 0 0,1 0 0,-1 0 0,51 8 4,35-6 3,-84-2-2,0 0 0,0 0-1,0-1 1,0 1 0,0 0 0,1-1-1,-1 0 1,0 1 0,0-1 0,0 0 0,0 0-1,0 0 1,-1 0 0,1 0 0,0-1-1,0 1 1,-1-1 0,1 1 0,-1-1-1,1 1 1,-1-1 0,0 0 0,1 0-1,0-2 1,8-9 136,14-1 192,3-12-73,-1 13 67,1-14-49,-2 8 202,10-12 380,-4-7-199,-29 35-630,-1 12 250,-1-5-278,0 0 0,0-1 0,0 1-1,-1 0 1,0 0 0,0 0 0,-2 7-1,0-6 5,0 0-1,-1 0 0,1-1 1,-1 1-1,-6 6 0,9-11-8,1 0-1,-1 1 0,1-1 1,-1 1-1,1-1 0,-1 0 1,1 1-1,0-1 0,-1 1 1,1-1-1,0 1 0,-1-1 1,1 1-1,0 0 0,0-1 1,-1 1-1,1-1 0,0 1 1,0 0-1,0-1 0,0 1 1,0-1-1,0 1 0,0 0 1,0 0-1,0 86 158,0-86-154,0 1 1,0 0-1,0-1 1,0 1 0,0-1-1,1 1 1,-1-1-1,1 1 1,-1-1 0,1 1-1,0-1 1,-1 1-1,1-1 1,0 0 0,0 1-1,0-1 1,0 0-1,0 0 1,0 1 0,0-1-1,0 0 1,1 0 0,-1 0-1,0-1 1,1 1-1,-1 0 1,1 0 0,-1-1-1,1 1 1,1 0-1,-1-1 5,-1 1-1,1-1 1,-1 1-1,1 0 0,-1-1 1,1 1-1,-1 0 1,1 0-1,-1 0 0,0 0 1,1 0-1,-1 1 1,0-1-1,0 0 0,0 0 1,0 1-1,0-1 1,0 1-1,-1-1 0,1 1 1,0-1-1,-1 1 1,1-1-1,-1 1 0,1 0 1,-1-1-1,0 1 1,0 0-1,0-1 0,0 3 1,0 9 66,-1-10-60,1 0-1,0 1 1,0-1 0,0 0 0,0 0-1,1 0 1,-1 0 0,1 1 0,0-1-1,-1 0 1,2 0 0,-1 0-1,2 3 1,10 10 26,-11-14-36,0 0 0,1 0 0,-2 0 0,1 0 1,0 1-1,0-1 0,-1 1 0,1 0 0,-1-1 0,0 1 0,0 0 0,0 0 0,0 0 0,0 0 0,-1-1 0,1 1 0,-1 0 0,0 4 0,0 101 65,0-105-68,0-1-1,0 1 1,-1 0 0,1-1-1,-1 1 1,0-1 0,0 1-1,0-1 1,0 1 0,0-1-1,0 0 1,-1 0 0,1 1-1,-1-1 1,1 0 0,-1 0-1,0 0 1,0-1 0,0 1-1,0 0 1,0-1 0,0 1-1,-1-1 1,-3 2 0,-11 9-21,-2 18-121,-16-6-107,20-2-240,-11-4-160,22-15 336,0 0 1,0 0 0,0-1-1,0 0 1,0 0 0,-1 0-1,1 0 1,-1 0-1,1-1 1,-1 0 0,1 0-1,-1 0 1,0-1 0,0 0-1,-5 0 1,4 0-1115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25.84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89 4256,'2'0'34,"-1"0"0,0 0 0,0 0 0,0 1 0,0-1 0,0 0 0,1 1 1,-1-1-1,0 1 0,0-1 0,0 1 0,0-1 0,0 1 0,0 0 0,0 0 0,-1-1 0,1 1 0,0 0 0,0 0 0,-1 0 0,1 0 0,0 0 0,-1 0 0,1 0 0,-1 0 0,1 0 0,-1 0 0,1 0 0,-1 0 0,0 0 0,0 1 0,1-1 0,-1 0 0,0 0 0,0 0 0,-1 3 0,3 6 82,9 4-48,-5-5-65,0 0-1,-1 0 0,0 1 1,-1 0-1,0 0 0,-1 1 1,4 15-1,-3 0-5,-1-1 0,0 44 0,-3-28 640,-7-38-288,-21-3 119,21 0 1049,7-41-827,-4 27-454,-10-10 113,11 8-17,3-184 227,0 198-568,1 0 1,-1 0-1,0-1 1,1 1 0,0 0-1,0 0 1,-1 0-1,1 0 1,0 0 0,1 0-1,-1 0 1,0 0 0,0 0-1,1 1 1,-1-1-1,1 0 1,0 1 0,0-1-1,-1 1 1,1 0-1,0-1 1,0 1 0,0 0-1,0 0 1,0 0-1,0 1 1,4-2 0,9-5-144,7-14-601,23 5-487,-39 14 863,0-1 1,1 1-1,-1 0 0,0 0 1,0 1-1,1 0 0,-1 0 0,12 0 1,-2 1-304,30-1-1776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26.4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253 205 5469,'0'-65'1672,"0"64"-1653,0 0 1,0 0 0,-1 0 0,1 0 0,0 0-1,0 0 1,-1-1 0,1 1 0,0 0 0,-1 0-1,1 0 1,-1 0 0,0 0 0,1 0 0,-1 0-1,0 1 1,1-1 0,-1 0 0,0 0-1,0 0 1,0 1 0,0-1 0,0 0 0,0 1-1,0-1 1,0 1 0,0-1 0,0 1 0,0 0-1,0-1 1,0 1 0,-2 0 0,2-1-6,-1 1 1,1 0 0,0 0-1,0-1 1,0 1 0,0 0-1,0-1 1,-1 0-1,1 1 1,0-1 0,0 1-1,0-1 1,0 0 0,1 0-1,-1 0 1,0 1 0,0-1-1,0 0 1,1 0-1,-1 0 1,0 0 0,1 0-1,-1 0 1,1-1 0,-1 1-1,1 0 1,0 0 0,-1 0-1,1 0 1,0 0-1,0-1 1,0-1 0,0 2-3,0-1 1,0 1-1,0 0 1,0 0 0,-1 0-1,1-1 1,0 1-1,-1 0 1,1 0-1,0 0 1,-1 0 0,0-1-1,1 1 1,-1 0-1,0 0 1,1 0-1,-1 0 1,0 0-1,0 1 1,0-1 0,0 0-1,0 0 1,0 0-1,0 1 1,0-1-1,0 1 1,-1-1 0,1 0-2,0 1 0,0-1 0,0 1 0,0-1 0,0 0 0,0 1 1,0-1-1,0 0 0,1 1 0,-1-1 0,0 0 0,0 0 0,1 0 1,-1 0-1,0 0 0,1 0 0,-1 0 0,1 0 0,0 0 0,-1 0 1,1 0-1,0 0 0,-1 0 0,1 0 0,0-1 0,0-1 0,0 2-11,-1 0 0,1-1 0,-1 1 0,1 0 0,-1 0 0,0 0 0,0-1 0,1 1 0,-1 0 0,0 0 0,0 0 0,0 0-1,0 1 1,0-1 0,0 0 0,0 0 0,-1 0 0,1 1 0,0-1 0,0 1 0,-1-1 0,1 1 0,-2-1 0,-29-7 101,29 8-101,1-1 0,-1 1-1,0 0 1,1 0 0,-1 0-1,0 0 1,1 1 0,-1-1-1,1 1 1,-1-1 0,0 1-1,1 0 1,-1 0 0,1 0-1,0 0 1,-1 1 0,1-1-1,0 0 1,0 1 0,0 0-1,0-1 1,0 1 0,0 0-1,0 0 1,1 0 0,-1 0-1,1 1 1,-1-1-1,1 0 1,-2 5 0,-2 1-9,-10 22-71,11-24 53,1 0 0,0 1-1,1-1 1,0 1 0,0 0 0,0-1-1,1 1 1,-1 0 0,1 8 0,1 70-112,0-49 162,1-35-23,-1 1 1,0 0-1,1-1 0,-1 1 1,1 0-1,-1-1 0,1 1 1,0 0-1,0-1 0,0 1 0,0-1 1,0 0-1,0 1 0,0-1 1,0 0-1,0 1 0,1-1 1,-1 0-1,1 0 0,-1 0 0,1 0 1,-1 0-1,1-1 0,-1 1 1,1 0-1,0-1 0,2 1 1,6 4-11,-10-5 8,1 0 0,-1 1-1,1-1 1,0 1-1,-1-1 1,1 1-1,-1-1 1,1 1-1,-1 0 1,0-1-1,1 1 1,-1 0-1,1-1 1,-1 1 0,0 0-1,0 0 1,1-1-1,-1 1 1,0 0-1,0 0 1,0-1-1,0 1 1,0 0-1,0 0 1,0-1-1,0 1 1,0 0 0,-1 1-1,1-2-3,0 1-1,0-1 1,0 1 0,0-1-1,0 1 1,0-1-1,-1 1 1,1-1 0,0 1-1,1-1 1,-1 1-1,0-1 1,0 1 0,0-1-1,0 1 1,0-1 0,0 1-1,1-1 1,-1 1-1,0-1 1,0 0 0,1 1-1,-1-1 1,0 1-1,1-1 1,-1 0 0,0 1-1,1-1 1,-1 0 0,0 1-1,1-1 1,-1 0-1,1 1 1,-1-1 0,1 0-1,-1 0 1,1 1-1,29 5-39,-12 1 44,-11-5 9,27-1 88,-28-1-91,-5 0 2,1 1 0,-1-1 1,0 0-1,1 0 0,-1 1 0,0-1 0,1 0 0,-1-1 0,1 1 0,-1 0 1,0 0-1,1-1 0,-1 1 0,0 0 0,1-1 0,-1 1 0,0-1 0,0 0 1,0 1-1,1-1 0,-1 0 0,2-1 0,5-11 105,27-36 662,-32 47-728,0-1 1,0 0-1,0 0 0,-1-1 0,1 1 0,3-7 1,0-1 31,2-3 54,-1-2-1,0 1 0,-1-1 1,0 0-1,-2 0 0,0-1 1,0 0-1,-2 1 0,1-23 1,-4 77-395,-1 39-888,2-73 1062,0 0 1,0 0-1,0-1 1,1 1-1,-1-1 1,1 1-1,0 0 1,0-1-1,0 1 1,0-1-1,1 0 1,2 5-1,17 3-622,-20-11 647,1 0 0,-1 1 0,0-1-1,0 1 1,0-1 0,0 0 0,0 1-1,0 0 1,1-1 0,-1 1 0,-1 0-1,1-1 1,0 1 0,0 0 0,0 0 0,0 0-1,0 0 1,-1 0 0,1 0 0,0 0-1,-1 0 1,1 0 0,-1 0 0,1 0-1,-1 0 1,0 1 0,1-1 0,-1 0-1,0 0 1,0 0 0,0 1 0,0-1 0,0 0-1,0 0 1,0 2 0,-1-2-27,1 0 0,0 0 1,0 0-1,0 0 0,0 0 0,0 0 1,0 0-1,1 0 0,-1 0 0,0 0 1,0 0-1,1 0 0,-1-1 1,0 1-1,1 0 0,-1 0 0,1 0 1,-1 0-1,1-1 0,0 1 0,1 1 1,33 14-2287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26.7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0 130 6789,'8'-47'2924,"0"54"-2869,42 37-45,-6-6 65,-34-29-58,27 28-71,-11-3 33,-16-17 40,1-1 1,23 28-1,-30-40-18,6 13-100,-10-15 162,1 0 0,0 0-1,-1-1 1,1 1 0,0 0 0,1-1-1,-1 1 1,0-1 0,0 1 0,3 1 0,-4-2-19,1-1 0,-1 0 0,1 1 0,0-1 0,-1 0 0,1 1 0,0-1 0,-1 0 0,1 0 0,0 1 0,-1-1 1,1 0-1,0 0 0,-1 0 0,1 0 0,0 0 0,0 0 0,-1 0 0,1 0 0,0 0 0,-1-1 0,1 1 0,0 0 0,-1 0 0,1-1 1,0 1-1,-1 0 0,1-1 0,-1 1 0,1 0 0,0-1 0,-1 1 0,1-1 0,-1 1 0,1-1 0,-1 1 0,0-1 0,1 0 1,-1 1-1,1-1 0,-1 0 0,0 1 0,0-1 0,1 1 0,-1-1 0,0-1 0,9-23 107,14-19 66,24-46-349,-31 58-1083,1 0 0,27-38 0,-16 35-1531,3 4-700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27.31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38 1 8093,'-27'0'835,"40"0"-554,30 0-318,267 0-2674,-309 0 2699,0 0-1,0-1 1,0 1-1,0 0 1,-1 0-1,1 0 1,0 0 0,0 0-1,0 0 1,0 0-1,0 1 1,0-1-1,0 0 1,0 0-1,0 1 1,0-1-1,-1 0 1,1 1-1,0-1 1,0 1-1,0-1 1,-1 1 0,1 0-1,0-1 1,0 1-1,-1 0 1,1-1-1,-1 1 1,1 0-1,-1 0 1,1 0-1,-1-1 1,1 1-1,-1 0 1,1 2-1,6 10-96,5-3-19,-4-2 41,-5 20-70,-3-2 80,0-25 77,0-1 0,0 1 0,0 0-1,0-1 1,0 1 0,0-1-1,0 1 1,0-1 0,0 1-1,-1-1 1,1 1 0,0-1-1,0 1 1,-1-1 0,1 1-1,0-1 1,-1 1 0,1-1-1,-1 1 1,1-1 0,0 0-1,-1 1 1,1-1 0,-1 0-1,1 1 1,-1-1 0,1 0-1,-1 0 1,1 1 0,-2-1-1,-37 32-5,36-28 6,0 0 0,0-1 0,0 1 0,-1-1 0,0 0-1,1 0 1,-1 0 0,0-1 0,0 1 0,-8 2 0,-6 5-1,-6 10 15,-12-6 320,-44 11 0,22-8 550,43-12-313,0-1-1,0 0 1,0-2 0,0 1 0,-29-1-1,41-2 353,16 0-1266,-13 0 343,6 0-105,1 0-1,-1 0 0,1-1 0,-1 0 1,1 0-1,7-2 0,-1-9-424,-12 10 463,0 1-1,0 0 1,0 0-1,0-1 1,0 1 0,0 0-1,0 0 1,1 0 0,-1 0-1,0 1 1,3-2-1,4 0-226,0 0-1,0 1 1,0 0-1,0 0 1,15 2-1,-6-1-488,1 0 0,0-2-1,17-2 1,-12-3-722,34-13-1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27.72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67 6937,'3'-8'684,"0"0"1,0 0 0,1 0-1,6-8 1,-1 0-96,-6 13-435,0 13 353,-3 0-484,4 31 85,5 29-3,-1 101 1,-5-74-2079,4-3-3874,-4-63 2387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28.19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216 190 5328,'0'0'108,"1"0"-88,-1 0-1,0 0 1,0 0-1,0 0 0,1 0 1,-1 0-1,0 0 1,0 0-1,0 0 0,1 0 1,-1 0-1,0 0 1,0 0-1,0 0 0,1 0 1,-1 0-1,0 0 1,0 0-1,0 0 0,1 0 1,-1 0-1,0 0 1,0 0-1,0 0 0,0 0 1,1 0-1,-1 1 0,0-1 1,0 0-1,0 0 1,0 0-1,0 0 0,1 0 1,-1 1-1,0-1 1,0 0-1,0 0 0,0 0 1,0 0-1,0 1 1,0-1-1,0 0 0,0 0 1,0 0-1,1 1 1,-1-1-1,0 0 0,0 0 1,0 0-1,0 1 0,-1-1 1,1 0-1,0 0 1,0 0-1,0 1 0,0-1 1,0 0-1,0 0 1,5 204 1324,-4-186-1296,0-13-70,0-1 0,-1 1 0,1 0 0,-1 0-1,0-1 1,-1 1 0,1 0 0,-1-1 0,0 1-1,0 0 1,0-1 0,-4 9 0,-5-7 22,9-5 0,0-1 0,-1 1 0,1-1 0,0 1 0,0 0 0,0 0 0,0 0 0,-1-1 0,1 1 0,0 0 0,0 0 0,1 0 0,-1 1 0,0-1 0,0 0 0,0 0 0,1 0 0,-1 1 0,1-1 0,-1 0 0,1 1 0,-1-1 0,1 0 0,0 2 0,-1-2 3,1 0 0,-1 0 0,1 0 0,-1 0 1,1 0-1,-1 0 0,0 0 0,0 0 0,1 0 1,-1 0-1,0 0 0,0 0 0,0-1 0,0 1 1,0 0-1,0-1 0,0 1 0,0-1 0,0 1 1,0-1-1,0 0 0,-1 1 0,1-1 0,0 0 1,0 0-1,0 1 0,0-1 0,-2 0 0,-1 0 27,-1 2 120,0-1-1,0 0 0,0 0 0,0-1 1,0 1-1,-1-1 0,-8-1 0,-3 0 123,17 1-266,-1 0 0,1 0 1,-1 0-1,1 0 0,-1 0 0,1 0 1,-1 0-1,1 0 0,0 0 0,-1-1 1,1 1-1,-1 0 0,1 0 1,-1 0-1,1-1 0,0 1 0,-1 0 1,1-1-1,0 1 0,-1 0 0,1-1 1,0 1-1,-1 0 0,1-1 0,0 1 1,0-1-1,0 1 0,-1 0 0,1-1 1,0 1-1,0-1 0,0 0 1,-5-12 69,-14-25 278,6 9-142,6 17-100,1 0 0,1-1 0,0 0 1,1 0-1,1 0 0,0-1 1,-3-24-1,1-101 908,5 136-998,0 0-4,0 1-1,0-1 0,1 1 0,-1-1 0,1 1 0,0-1 0,-1 1 0,1-1 0,0 1 0,0 0 0,1-1 0,-1 1 0,0 0 0,1 0 1,-1 0-1,1 0 0,0 0 0,0 0 0,-1 1 0,1-1 0,1 0 0,1-1 0,11-10 77,3-15 103,18 1-47,-33 24-132,1-1 0,0 1 0,0-1 0,0 1 0,1 0 0,-1 1 1,1-1-1,6-2 0,4-1 12,10-9 29,-22 14-53,-1-1 0,1 1-1,-1 0 1,1 0 0,-1 0 0,1 0 0,0 0-1,0 0 1,-1 1 0,1-1 0,0 1 0,0 0 0,0 0-1,4 0 1,-5 0-2,6-1 5,-1 1 0,0-1 0,1 1 0,-1 0 0,0 1 0,0 0 1,1 0-1,12 5 0,-19-6-10,-1 1 0,1-1 1,0 1-1,0-1 0,0 1 0,-1 0 1,1-1-1,0 1 0,-1 0 1,1 0-1,-1-1 0,1 1 1,-1 0-1,1 0 0,-1 0 1,1 2-1,12 24 19,7 5-39,-15-25-69,-1 0 1,0-1-1,-1 1 0,1 0 1,-1 1-1,-1-1 1,0 1-1,0-1 0,0 1 1,0 9-1,1 13-2332,-1 38 0,-2-54 903,0 18-1926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28.67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44 1 6377,'-4'4'311,"0"1"0,-1-1 0,1 0 0,-1-1 1,0 1-1,0-1 0,-7 3 2818,24-6-3031,27 1-85,-5 1-546,0-2 0,0-1-1,36-6 1,3-13-2224,-53 17 1505,-1 2 1,25 0-1,-43 1 1186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05.9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6 305 3244,'0'74'2276,"8"-74"-2147,4 1-153,39 0 435,-47-1-339,1 0 0,-1-1 0,0 1 0,0-1 0,0 1-1,0-1 1,0 0 0,7-4 0,12-22 359,2 8 203,-22 17-566,0 0-1,0 0 0,0 0 1,-1-1-1,1 1 0,-1-1 1,1 1-1,-1-1 0,3-4 0,0-3 30,1 0-1,-1 0 0,-1 0 0,0-1 0,0 0 0,-1 0 0,0 0 1,2-20-1,0-100 964,-5 106-567,-1 24-474,0 0 0,1 0 1,-1 0-1,0 0 0,0 0 1,1 0-1,-1 0 1,0 1-1,0-1 0,0 0 1,0 1-1,0-1 0,0 1 1,0-1-1,0 1 0,-1-1 1,1 1-1,0 0 1,0 0-1,0-1 0,0 1 1,0 0-1,-1 0 0,1 0 1,0 0-1,-1 0 1,-1 0 47,3 0-59,0 0 1,-1 0-1,1 0 1,0 0-1,0 0 1,-1 0-1,1 0 1,0 0 0,0 0-1,-1 0 1,1 0-1,0 0 1,0-1-1,0 1 1,-1 0-1,1 0 1,0 0-1,0 0 1,0 0-1,-1-1 1,1 1 0,0 0-1,0 0 1,0 0-1,0-1 1,0 1-1,-1 0 1,1 0-1,0-1 1,0 1-1,0 0 1,0 0-1,0-1 1,0 1 0,0 0-1,0 0 1,0-1-1,0 1 1,0 0-1,0 0 1,0-1-1,0 1 1,0 0-1,0-1-6,0 1-1,0 0 0,0 0 1,0 0-1,0 0 0,0-1 1,1 1-1,-1 0 0,0 0 1,0 0-1,0 0 0,-1 0 1,1-1-1,0 1 0,0 0 1,0 0-1,0 0 0,0 0 1,0-1-1,0 1 0,0 0 1,0 0-1,0 0 1,0 0-1,0 0 0,0 0 1,-1-1-1,1 1 0,0 0 1,0 0-1,0 0 0,0 0 1,0 0-1,0 0 0,-1 0 1,1 0-1,0 0 0,0 0 1,0 0-1,0-1 0,0 1 1,-1 0-1,1 0 0,0 0 1,0 0-1,0 0 0,0 0 1,-1 0-1,1 0 0,0 0 1,0 1-1,0-1 0,0 0 1,-1 0-1,-18 0 43,14 0 1,1 1-93,-5 5 91,-8 32 23,2 0-1,1 1 1,2 0-1,-8 51 1,6-12 82,-4 113 1,-4-4-124,9-82-666,12-98 176,-7 32-658,0-17-4292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29.04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217 18 7237,'11'-17'1939,"-11"17"-1912,0 0 0,0 0-1,0 0 1,1 0 0,-1 0 0,0 0 0,0 0 0,0 0 0,0 0 0,1 0 0,-1 0 0,0 0 0,0 0 0,0 0 0,0 0 0,1 0-1,-1 0 1,0 0 0,0 1 0,0-1 0,0 0 0,1 0 0,-1 0 0,0 0 0,0 0 0,0 0 0,0 0 0,0 1 0,0-1 0,0 0 0,0 0-1,1 0 1,-1 0 0,0 1 0,0-1 0,0 0 0,0 0 0,0 0 0,0 0 0,0 1 0,0-1 0,0 0 0,0 0 0,0 0 0,0 1-1,1 27 649,-1-25-772,0-2 101,1 0 0,-1 0 0,0 0 0,-1-1 0,1 1 0,0 0 0,0 0-1,0 0 1,0 0 0,-1-1 0,1 1 0,0 0 0,-1 0 0,1 0 0,-1-1-1,1 1 1,-1 0 0,1-1 0,-1 1 0,1 0 0,-1-1 0,-1 1 0,-3 5 19,2-2-15,-1-1 0,1 1 0,0-1 0,1 1 0,-1 0 0,1 0 0,-1 0 0,1 1 0,1-1 0,-1 0 0,0 1 0,1-1 0,0 1 0,0 0 0,0-1 0,1 7 0,-1-7-8,1 1 0,-1 0 0,1 0 0,-1-1 0,-1 1 0,1-1 0,-1 1 0,1-1 0,-1 0 0,-1 0 0,1 1 0,-4 3 0,3-4 0,1 0 0,-1 0 0,1 1 0,0-1 0,0 0 0,0 1 0,1 0 0,0-1 0,0 1 0,0 0 0,0-1 0,0 7 0,1-7 0,0 1 0,0-1 0,-1 0 0,0 0 0,0 0 0,0 0 0,0 0 0,-1 0 0,1-1 0,-1 1 0,0 0 0,0-1 0,-1 1 0,1-1 0,-4 4 0,-8 14-5,0 21-167,-7-2-578,20-38 685,-1 5-377,-1-1 0,1 1-1,-1-1 1,0 0 0,-1 0 0,0 0-1,0 0 1,0-1 0,-9 9 0,-12 15-2821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29.43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315 28 8393,'1'-25'812,"-1"22"-469,0 6-60,0-1-260,0 0 0,0 1 0,-1-1 1,1 0-1,-1 0 0,1 0 0,-1 0 1,0 0-1,0 0 0,0 0 0,-2 4 1,-30 11 82,24 4-19,2-2-16,-23 15 57,14-3 24,-63 35 146,-49 63 1098,124-122-201,4-7-1162,1 1 0,-1-1 0,0 0 1,1 1-1,-1-1 0,1 0 0,-1 1 0,1-1 1,-1 0-1,1 1 0,-1-1 0,1 0 1,-1 0-1,1 0 0,0 1 0,-1-1 1,1 0-1,-1 0 0,1 0 0,-1 0 1,1 0-1,0 0 0,-1 0 0,1 0 1,-1 0-1,2-1 0,29 2 4,-10 1-34,0-1 0,0-1 0,0-1 0,1-1 0,30-7 0,31-24-49,-68 30 14,0 0-1,0 1 1,0 1 0,22 1-1,-20 0-106,0 0 0,0-2 0,21-3 0,61-25-1012,-79 27 646,-1 0 0,0 2 0,23 0 0,-19 1-672,-1 0-1,24-5 0,-21-1-1409,41-15-1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30.89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69 91 3840,'3'-1'213,"0"0"0,0 0 0,-1 0 0,1 0 1,0 0-1,-1-1 0,1 1 0,-1-1 0,0 0 0,0 0 0,1 0 0,-1 0 0,0 0 0,-1 0 0,1-1 0,0 1 0,-1-1 0,1 1 0,-1-1 0,1-2 0,-2 5-184,0 6-107,0 19 92,0-18-18,0 1 7,0 64 73,0-39-62,1-31-16,-1-1 1,0 1-1,0-1 1,-1 1-1,1-1 0,0 1 1,0-1-1,-1 1 1,1-1-1,-1 1 0,0-1 1,1 1-1,-1-1 1,0 0-1,0 1 0,1-1 1,-1 0-1,0 0 1,0 1-1,-1-1 0,1 0 1,0 0-1,0 0 1,0-1-1,-1 1 0,1 0 1,-1 0-1,1-1 1,0 1-1,-1-1 0,-2 1 1,-6 4-6,10-5 8,-1 0-1,1 1 1,-1-1-1,1 0 1,-1 1-1,1-1 1,-1 1-1,1-1 1,0 0-1,-1 1 1,1-1-1,0 1 1,-1-1-1,1 1 1,0-1 0,0 1-1,-1-1 1,1 1-1,0-1 1,0 1-1,0-1 1,0 1-1,0 0 1,-1-1-1,1 1 1,0-1-1,1 1 1,-1-1-1,0 1 1,0-1-1,0 2 1,0-2-3,0 1 1,0-1 0,1 0-1,-1 1 1,0-1-1,0 1 1,0-1-1,0 1 1,0-1-1,0 1 1,0-1-1,0 0 1,-1 1-1,1-1 1,0 1-1,0-1 1,0 1 0,0-1-1,-1 0 1,1 1-1,0-1 1,0 0-1,-1 1 1,1-1-1,0 0 1,-1 1-1,1-1 1,0 0-1,-1 1 1,1-1 0,0 0-1,-1 0 1,1 1-1,-1-1 1,1 0-1,-1 0 1,-25 7 16,14 0 284,3-3-233,6-4-7,3-6-118,0-62-14,0 65 89,-1-1-1,1 1 1,1-1-1,-1 1 1,0-1-1,1 1 1,-1-1-1,1 1 1,0-1-1,0 1 1,1 0-1,2-5 1,-4 7-12,1 1 0,0-1 0,-1 1 0,1-1 1,0 1-1,-1-1 0,1 1 0,0 0 0,0-1 0,0 1 0,-1 0 1,1 0-1,0-1 0,0 1 0,0 0 0,0 0 0,0 0 0,-1 0 1,1 0-1,0 0 0,0 0 0,1 1 0,11-3 72,-12 2-69,-1-1 0,1 0 1,-1 0-1,1 0 0,-1 0 0,1 1 1,-1-1-1,0 0 0,1 0 0,-1 0 0,0 0 1,0 0-1,0 0 0,1 0 0,-1 0 1,0 0-1,0 0 0,-1-2 0,1-8 39,-1 9-36,1 0 1,-1-1-1,1 1 0,0 0 0,0 0 0,0-1 0,0 1 0,0 0 1,1 0-1,-1 0 0,1-1 0,-1 1 0,1 0 0,0 0 1,0 0-1,1-3 0,5 0 17,-5 4-24,-1 0 0,0 1-1,1-1 1,-1 0 0,0 0-1,0 0 1,0-1 0,0 1-1,0 0 1,0 0 0,0-1 0,0 1-1,0 0 1,-1-1 0,1 1-1,0-1 1,-1 1 0,0-1-1,1 1 1,-1-1 0,0 1-1,1-1 1,-1 0 0,0 1-1,0-1 1,0 1 0,-1-3 0,1-42 284,0 46-243,0 7-31,0 143 45,0-149-61,0 1 1,0-1 0,0 1-1,0-1 1,0 1 0,-1-1-1,1 1 1,-1-1 0,1 1-1,-1-1 1,1 1 0,-1-1-1,0 0 1,0 1 0,1-1 0,-1 0-1,0 0 1,0 1 0,0-1-1,-1 0 1,1 0 0,0 0-1,0 0 1,-1 0 0,1-1-1,0 1 1,-3 1 0,3-2 2,-1 1 0,1-1 0,0 1 0,0 0 0,-1 0 0,1 0 0,0 0 0,0 0 0,0 0 0,0 0 0,0 0 0,0 0 0,0 0 0,0 0 0,0 1 0,1-1 0,-1 0 0,1 1 0,-1-1 0,1 0 0,-1 1 0,1-1 0,-1 1 0,1-1 0,0 1 0,0-1 0,0 3 0,1 7 0,-1-8 4,1-1 0,-1 1 1,0 0-1,0 0 0,0 0 1,0-1-1,0 1 1,-1 0-1,1 0 0,-1-1 1,0 1-1,1 0 0,-1-1 1,-2 4-1,-6 0-22,8-5 17,0-1 0,0 0 0,0 1-1,0 0 1,0-1 0,0 1 0,0-1 0,1 1-1,-1 0 1,0 0 0,0-1 0,1 1 0,-1 0-1,1 0 1,-1 0 0,1 0 0,-1 0 0,1 0 0,-1 0-1,1 0 1,0 0 0,-1 0 0,1 0 0,0 0-1,0 0 1,0 0 0,0 1 0,0-2 11,0 1 1,0-1 0,0 0-1,0 0 1,0 1-1,0-1 1,0 0-1,-1 0 1,1 1 0,0-1-1,0 0 1,0 0-1,0 0 1,0 1-1,0-1 1,-1 0 0,1 0-1,0 0 1,0 1-1,0-1 1,-1 0-1,1 0 1,0 0 0,0 0-1,-1 1 1,1-1-1,0 0 1,0 0-1,-1 0 1,1 0 0,0 0-1,0 0 1,-1 0-1,1 0 1,0 0-1,0 0 1,-1 0-1,1 0 1,0 0 0,0 0-1,-1 0 1,1 0-1,0 0 1,0 0-1,-1 0 1,1-1 0,0 1-1,0 0 1,-1 0-1,1 0 1,0 0-1,0 0 1,0-1 0,-1 1-1,1 0 1,0 0-1,0 0 1,0-1-1,0 1 1,0 0 0,-1 0-1,1-1 1,0 1-1,0 0 1,0 0-1,0-1 1,-2-67 125,2 66-127,-1-1 0,1 0-1,0 1 1,0-1 0,0 0-1,0 1 1,0-1 0,0 0-1,1 1 1,0-1 0,-1 0 0,1 1-1,0-1 1,0 1 0,0-1-1,0 1 1,2-3 0,14-11 49,-16 15-55,1 0-1,-1 0 0,1 0 0,-1 0 1,0 0-1,1 0 0,-1 0 0,0-1 1,0 1-1,0-1 0,0 1 0,0-1 1,0 1-1,-1-1 0,1 1 0,0-1 1,-1 0-1,1 1 0,-1-1 1,0 0-1,1 0 0,-1-2 0,0 0 11,0 0-1,0 1 0,0-1 0,0 0 1,1 0-1,0 1 0,-1-1 0,2 1 1,-1-1-1,0 1 0,1-1 0,-1 1 1,1 0-1,0-1 0,0 1 0,0 0 0,3-3 1,-4 6-12,0-3-1,0 0 0,0 0 0,0 0 0,-1 0 0,1 0 0,-1 0 0,0 0 0,1 0 0,-1 0 0,-1 0 0,0-5 0,1 5-112,0 78-269,0-14-2917,0-32 451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32.3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229 171 6233,'2'-2'96,"0"0"1,-1 0 0,1 0 0,-1 0 0,1 0-1,-1 0 1,0-1 0,0 1 0,0 0 0,0-1-1,0 1 1,-1-1 0,1 1 0,-1-1 0,0-3-1,1 3 17,-1 0 0,1 0 0,0 0 0,-1 0 0,1 0 0,0 0 0,1 0 0,-1 0 0,3-4 0,4-10 163,-4 49 1111,-4-9-971,0-19-381,1 0 0,-1 0 0,0 0 0,-1 0 1,1 1-1,-1-1 0,0 0 0,0 0 0,0 0 0,-3 7 0,-14 22 152,15-29-156,0 1 0,0-1 0,1 1 0,0 0 0,0 0 0,0 0 0,1 0 0,-1 0 0,1 0 0,0 0 0,1 0 0,-1 9 0,0-4-3,0-1-1,0 1 1,-1 0-1,0-1 1,-1 1-1,0-1 1,-6 15-1,4-15-9,2 0 1,-1 0-1,1 1 1,1-1-1,0 1 0,0 0 1,0 16-1,2-17-8,-1 1-1,-1-1 0,1 0 1,-1 0-1,-1 0 0,1 0 1,-2 0-1,-4 9 1,-4 13 10,0 28-25,-10-3 8,11-2 34,-13-5-8,13-4-43,-24 34 20,29-63-114,1 0 0,1 1 1,0 0-1,2 0 0,-2 25 1,4-49-705,0-156 648,0 157 161,1 0-1,-1 1 0,1-1 1,1 1-1,-1-1 0,1 1 1,0 0-1,0-1 0,0 1 1,5-7-1,-3 7 5,-2 0 0,1-1 0,-1 1 0,1 0 0,-2-1 0,1 1 0,0-1 0,-1 0 0,0 0 0,0-9 0,-1 8 3,1-1 0,0 0 1,0 1-1,1-1 0,0 1 0,0 0 1,1 0-1,4-10 0,5-12 7,0-24 29,34-57 26,20-144 191,-53 199-116,-11 44-107,1 1 0,0-1 0,1 1 0,0 0 0,1 0-1,0 0 1,0 0 0,1 1 0,1 0 0,8-11 0,-9 15-18,0-1 1,1 1-1,0 0 0,0 0 0,0 1 0,0 0 0,1 0 1,-1 1-1,1 0 0,0 0 0,0 1 0,0 0 0,0 0 1,9 0-1,103-2 30,-92 4-78,-24 0 36,1 0 0,-1 1 0,1 0 0,-1-1 0,1 1 0,-1 1 0,1-1-1,-1 1 1,0 0 0,0 0 0,0 0 0,0 0 0,0 1 0,5 4 0,9 5 31,-5-6-19,6 6-11,-14-5-4,-1-1 0,-1 1 0,0 0 0,0 0 0,0 0 0,0 0 0,-1 0 0,-1 1 0,3 12 0,-1 10 20,0 41 0,-3-67-20,0 0 0,-1 0 0,0 0 0,1 1 1,-1-1-1,-1 0 0,1 0 0,-1 0 0,1-1 0,-1 1 0,0 0 0,0 0 0,-1-1 0,1 0 0,-1 1 0,-4 3 1,-11 16-10,10-3-6,-6 6-6,-37 15 10,24-3-22,-21-10-34,-15 9-28,36-17 99,0-2 0,-58 29 0,73-41-11,2-1 9,0-1-1,0 0 1,0-1 0,0 1-1,-1-2 1,0 0 0,1 0-1,-17 0 1,-17-2 1052,44-6-1031,0-18-23,0 18 373,9 6-294,-6-1-72,-1 1 1,0 0 0,1 0 0,-1 0 0,0 0-1,1 0 1,-1 1 0,0-1 0,1 1 0,-1-1-1,0 1 1,0 0 0,0 0 0,4 2 0,11 25 103,14-13-22,-15 16 44,17-13-33,-15 26-36,20-8-31,-21-2-28,5-7-2,-14-19 9,-2 0 0,1 0 0,9 16 0,-3 1-188,6 10 283,36 53 0,-50-80-437,2 0 1,-1 0-1,1 0 0,0-1 1,1 0-1,0-1 1,0 0-1,0 0 1,1 0-1,0-1 1,14 6-1,-14-9-620,0 1-1,1-2 1,-1 1-1,1-1 1,18-1-1,15 0-2548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32.87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503 312 6501,'0'-6'294,"0"5"-250,1 0 0,-1 0 1,0-1-1,0 1 0,0 0 0,0 0 0,0 0 0,0 0 1,0 0-1,0 0 0,0 0 0,-1-1 0,1 1 0,0 0 0,-1 0 1,1 0-1,-1 0 0,1 0 0,-1 0 0,0 0 0,1 0 0,-1 1 1,0-1-1,0 0 0,1 0 0,-1 0 0,-1 0 0,-10-4 176,10 5-191,0-1 1,0 1 0,0-1-1,0 1 1,1-1 0,-1 1-1,0-1 1,0 0 0,1 0-1,-1 0 1,1 0 0,-1 0-1,1-1 1,-1 1-1,1 0 1,0-1 0,0 1-1,-1-1 1,1 1 0,0-1-1,0 1 1,1-1 0,-1 0-1,0 0 1,0 1 0,1-1-1,-1 0 1,1 0 0,-1-2-1,2-7 173,-1 8-157,1 0-1,-1 0 0,0 0 1,0 1-1,0-1 0,-1 0 1,1 0-1,-1 0 0,1 1 1,-1-1-1,0 0 0,0 0 1,-3-4-1,-8-6 121,10 12-138,0-1 0,0 1 1,1-1-1,-1 1 0,1-1 1,-1 0-1,1 1 0,0-1 1,-1 0-1,1 0 0,0 0 1,0 0-1,1 0 0,-1 0 1,0 0-1,1-1 0,-1 1 1,1 0-1,0 0 0,-1-3 1,1 3 0,0 0-1,0 0 1,0 0 0,-1 0 0,1 0 0,-1 0 0,1 0 0,-1 0 0,0 0 0,0 0-1,0 0 1,0 1 0,0-1 0,0 0 0,0 1 0,0-1 0,-1 1 0,1-1 0,-1 1-1,-2-3 1,-7-6 115,-4-14 150,14 20-272,-1 1 0,0 0 0,0 0 0,0 0-1,0 0 1,-1 0 0,-3-4 0,0 4-21,0 0 0,0 1 0,0-1 0,0 1 0,0 0 0,-1 1 0,1-1 0,-1 1 0,1 1 0,-1-1 0,0 1 0,-7 1 0,12-1-1,0 0 1,0 1 0,-1-1-1,1 1 1,0-1 0,0 1 0,0 0-1,0-1 1,1 1 0,-1 0-1,0 1 1,0-1 0,0 0-1,1 0 1,-1 1 0,1-1-1,-1 1 1,1-1 0,0 1-1,-1 0 1,1 0 0,0-1 0,-2 5-1,-7 8-1,-18 5 8,-35 64-10,52-71-8,1 1 1,0 0 0,1 1-1,0 0 1,1 0-1,1 1 1,0 0 0,1 0-1,1 0 1,0 1 0,1 0-1,1 0 1,1 0-1,-2 32 1,4 1-47,0-48 59,0-1-1,0 1 1,0 0-1,0-1 1,0 1 0,0 0-1,1-1 1,-1 1-1,0 0 1,0-1 0,0 1-1,1 0 1,-1-1-1,0 1 1,1 0-1,-1-1 1,1 1 0,-1-1-1,0 1 1,1-1-1,-1 1 1,1-1 0,0 1-1,-1-1 1,1 0-1,-1 1 1,1-1 0,0 0-1,-1 1 1,1-1-1,-1 0 1,1 0-1,1 1 1,50 14-41,-25-8 50,0-1-1,0-1 1,1-1 0,0-1-1,-1-2 1,29-2 0,-45 1-4,-8 0-8,0 0 1,0 0-1,0 0 0,0-1 0,0 0 0,0 1 1,0-1-1,-1 0 0,1-1 0,0 1 1,-1 0-1,1-1 0,-1 1 0,1-1 1,-1 0-1,0 0 0,0 0 0,4-4 0,8-6 15,14-3-23,-2-15 80,0 14 116,15-64 356,-29 57-363,-2-1 0,0-1 0,-1 1 0,-2-1 0,0-1-1,-2 1 1,-1-1 0,-1 0 0,0-30 0,-3 108-159,0 140-2174,0-189 2064,0-1 0,1 1 1,-1-1-1,1 1 0,-1 0 0,1-1 0,0 1 0,0-1 1,0 0-1,0 1 0,0-1 0,1 0 0,-1 1 0,1-1 1,-1 0-1,1 0 0,0 0 0,0-1 0,0 1 0,0 0 1,0-1-1,0 1 0,4 1 0,11 11-709,2 18-1724,-13-28 2023,0 0 0,0 0 0,1 0 1,-1 0-1,10 3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33.64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505 826 6237,'-9'-1'934,"-25"-8"-95,34 10-820,-1-1 0,1-1 0,-1 1 0,1 0 0,0 0 0,-1 0 0,1 0 0,0 0 0,-1 0 0,1 0 0,-1 0 0,1-1 0,0 1 0,-1 0 0,1 0 0,0-1 0,0 1 0,-1 0-1,1 0 1,0-1 0,-1 1 0,1 0 0,0-1 0,0 1 0,0 0 0,-1-1 0,1 1 0,0 0 0,0-1 0,0 1 0,0 0 0,0-1 0,0 1 0,0-1 0,-5-7 274,-117-71 1340,111 73-1619,0 1 1,0 0-1,-1 1 1,1 0-1,-1 1 1,-23-3-1,-74 1 37,107 5-53,0 1 0,1-1 1,-1 0-1,0 0 0,0 1 0,0-1 1,0 1-1,1 0 0,-1 0 1,0-1-1,1 1 0,-1 0 1,0 0-1,1 0 0,0 1 1,-1-1-1,1 0 0,-1 1 0,1-1 1,0 1-1,0-1 0,0 1 1,0-1-1,-1 3 0,-7 8-8,-11 4 38,5 15-21,10-21-6,0 0 1,1 1-1,1-1 0,0 1 0,0 0 0,-1 21 0,1 70-165,3-74 7,0-26 144,0 0 0,0 0 0,0 0 1,1 0-1,-1 0 0,0-1 0,1 1 0,0 0 0,-1 0 1,1-1-1,0 1 0,0 0 0,0-1 0,0 1 0,0-1 1,0 1-1,0-1 0,0 1 0,1-1 0,-1 0 0,1 0 1,-1 0-1,1 0 0,-1 0 0,1 0 0,-1 0 0,3 1 1,-2-2 7,-1 1 0,1 0 0,-1-1 0,0 1 0,1 0 0,-1 0 0,1 0 0,-1 0 0,0 0 0,0 0 0,0 1 0,0-1 0,0 0 0,0 1 0,0-1 1,0 0-1,0 1 0,-1-1 0,1 1 0,0 0 0,-1-1 0,1 1 0,-1-1 0,0 1 0,0 0 0,1 2 0,-2-3 5,1-1 0,0 1-1,0 0 1,0-1 0,0 1-1,0 0 1,1-1 0,-1 1-1,0 0 1,0-1 0,0 1 0,0-1-1,1 1 1,-1 0 0,0-1-1,1 1 1,-1-1 0,0 1-1,1-1 1,-1 1 0,1-1-1,-1 1 1,1-1 0,-1 0-1,1 1 1,-1-1 0,1 0 0,-1 1-1,2-1 1,4 4-6,-3-2 0,1 0-1,0-1 1,-1 1 0,1-1 0,0 1-1,0-1 1,0 0 0,0-1 0,0 1-1,7-1 1,29 1-44,-35-1 49,0 0 0,0 0 1,0 0-1,0-1 0,0 1 0,0-1 0,0-1 0,8-2 0,9-16 5,-12 9-2,19-6 15,-14-3 51,0 0 0,-2 0 0,12-24 0,-13 22 27,11-22 78,-2-1 0,-1-1 0,19-71 0,-19 36 79,14-105 0,-13-32 457,-3 31-222,-16 246-393,-2-50-91,0 0 0,-1 0 0,0 0 0,0 0 0,-3 10 0,-13 20 15,13-33-17,1 1 0,0-1 0,1 1 0,-1 0 0,1-1 0,1 1 0,-1 0 0,1 1 0,0 11 0,1 498 187,0-297-7810,0-208 4708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06.31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25 1 5436,'0'0'1653,"-24"0"1235,96 0-2900,-17 0-1036,11 0-3933,-31 0 1565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06.82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9 321 4128,'0'0'127,"-1"1"-1,0-1 0,1 0 1,-1 1-1,1-1 0,-1 0 1,1 1-1,-1-1 0,1 1 1,0-1-1,-1 1 0,1-1 1,-1 1-1,1-1 0,0 1 0,0 0 1,-1-1-1,1 1 0,0-1 1,0 1-1,0 0 0,-1-1 1,1 1-1,0 0 0,0-1 1,0 1-1,0 0 0,0-1 1,0 1-1,1-1 0,-1 1 1,0 0-1,0-1 0,0 1 1,1 0-1,-1 0 0,9-1 87,25 0-110,-33 0-104,-1 0 0,0 1-1,0-1 1,1 0 0,-1 0 0,0 0-1,0 0 1,1 0 0,-1 0 0,0 0-1,0 0 1,1 0 0,-1 0-1,0 0 1,0 0 0,1 0 0,-1 0-1,0 0 1,0 0 0,1 0 0,-1 0-1,0 0 1,0-1 0,1 1 0,-1 0-1,0 0 1,0 0 0,0 0 0,1 0-1,-1-1 1,0 1 0,0 0-1,0 0 1,0 0 0,1-1 0,-1 1-1,0 0 1,0 0 0,0 0 0,0-1-1,0 1 1,0 0 0,0 0 0,1-1-1,-1 1 1,0 0 0,0 0 0,0-1-1,0 1 1,0 0 0,0 0-1,0-1 1,-1 1 0,1 0 0,0 0-1,0-1 1,0-1-5,0 0 1,0 0-1,0 0 0,0 0 0,0 0 0,1 0 0,-1 0 1,1 1-1,-1-1 0,1 0 0,0 0 0,0 0 1,1-2-1,27-10 64,-14-13-34,15 15-22,-17-10-2,8 10 1,-11-14 4,30-15-5,-35 33 82,0-1-1,-1-1 0,0 1 0,0-1 0,-1 0 0,0 0 0,0 0 0,-1 0 0,-1 0 0,0 0 0,0-1 0,-1 1 0,-1-12 0,-6 21 77,-21 1-78,21 0 360,1 0-228,-1-1-166,-28 1 398,33 0-423,0 0 1,0 0-1,0 0 1,0 0-1,0 1 0,0-1 1,0 1-1,0-1 0,0 1 1,0 0-1,0-1 0,1 1 1,-3 2-1,-5 11 87,8-11-75,-1 0-1,1 0 0,-1 0 1,0-1-1,0 1 0,0-1 1,0 1-1,-3 2 0,-4 5 67,1 1 0,0 0 0,1 0 0,0 0 0,1 1 0,0 0 0,1 1 0,0-1-1,1 1 1,1 0 0,0 0 0,-2 24 0,-1 23 20,5 98 0,2-86-50,-1 162 11,0-133-3461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07.20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33 13 5469,'-7'0'885,"-18"0"92,25 0-883,0 0 1,0 0 0,1 0-1,-1-1 1,0 1-1,0 0 1,2-1 757,-1 0-758,-1 1 1,0 0-1,0 0 1,0-1 0,0 1-1,0 0 1,1 0-1,-1-1 1,0 1 0,0 0-1,0-1 1,0 1-1,0 0 1,0 0 0,0-1-1,0 1 1,0 0 0,0-1-1,0 1 1,0 0-1,0 0 1,0-1 0,0 1-1,-1 0 1,1 0-1,0-1 1,-1-1 757,0 2-758,1 0 1,0 0-1,33 0-53,74 0-6845,-70 0 2725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08.69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378 84 4120,'0'-2'133,"1"0"0,-1-1 0,1 1 0,-1 0 0,1 0 0,0 0 0,0 0 0,0 1 0,0-1 0,0 0 0,0 0 0,3-2 0,-3 2-13,1 0 1,-1 0 0,1 0-1,-1 0 1,0 0-1,0 0 1,0 0 0,0-1-1,0 1 1,-1 0-1,1-1 1,0-4 0,0 4-99,-1 3-15,0-1 1,0 1-1,0 0 0,0-1 0,1 1 0,-1-1 0,0 1 1,0-1-1,0 1 0,0 0 0,0-1 0,0 1 0,0-1 1,0 1-1,-1-1 0,1 1 0,0-1 0,0 1 0,0 0 0,0-1 1,0 1-1,-1-1 0,1 1 0,0 0 0,0-1 0,-1 1 1,1 0-1,0-1 0,-1 1 0,1 0 0,0 0 0,-1-1 1,1 1-1,0 0 0,-1 0 0,1-1 0,-1 1 0,1 0 0,0 0 1,-1 0-1,1 0 0,-1 0 0,1 0 0,-1 0 0,1 0 1,-1 0-1,1 0 0,-1 0 0,-58-4 20,-66 4-51,111-1 24,10 1 0,0-1 0,0 1 0,1 0 0,-1 0 0,0 1 0,0-1 0,0 1 0,0 0 0,0 0 0,0 0 0,-5 2 0,-7 9-3,13-9-14,1-1 0,0 0 0,-1-1 0,1 1 0,-1 0 0,0-1 0,1 1 0,-1-1 0,0 0 0,0 0 0,0 0 0,0 0 0,0-1 0,0 1 0,-5 0 0,7-2 10,-1 2 0,0-1 0,0 0 1,1 0-1,-1 0 0,0 1 0,1-1 0,-1 1 0,1-1 0,-1 1 0,1 0 1,-1 0-1,1 0 0,-1 0 0,1 0 0,-1 0 0,1 0 0,0 0 1,0 0-1,0 0 0,0 1 0,0-1 0,0 0 0,0 1 0,-1 1 0,-5 7-15,4-7 13,-1 0 1,1 0-1,1 1 0,-1-1 0,0 1 0,1 0 0,-1 0 0,1 0 0,0 0 0,1 0 0,-1 0 0,1 0 1,0 1-1,-1-1 0,2 0 0,-1 1 0,1-1 0,-1 1 0,1-1 0,1 1 0,0 6 0,-2-4 71,1-6-56,0 0 0,0 0-1,-1 1 1,1-1 0,0 0-1,0 0 1,0 0 0,0 1 0,1-1-1,-1 0 1,0 0 0,0 0-1,1 0 1,-1 1 0,1-1-1,-1 0 1,1 0 0,-1 0-1,1 0 1,0 0 0,-1 0 0,1 0-1,0 0 1,0-1 0,1 2-1,33 13-7,-12-1 45,-20-12-13,0 0 1,1-1 0,-1 1-1,0-1 1,0 0 0,1 0 0,-1 0-1,0 0 1,1 0 0,-1-1-1,6 1 1,-1 0 11,39 1 210,18-2 180,-61 1-411,1-1 1,-1-1-1,1 1 0,-1-1 0,1 0 1,-1 0-1,0 0 0,7-3 0,12-17 79,-13 10-28,20-3 193,-1-10 34,-14 14-96,-1 0 1,-1-2-1,0 0 0,15-17 1,-21 21-53,-5 6-105,0 0 0,1 0 1,-1 0-1,0 0 0,-1 0 1,1-1-1,0 1 0,-1-1 1,1 1-1,-1-1 0,0 0 0,0 0 1,0 1-1,0-1 0,1-6 1,-2 8 237,-6 9-203,-19 23 31,25-31-110,-1 1 1,1-1-1,-1 1 0,1-1 1,-1 1-1,1 0 1,-1-1-1,1 1 0,0 0 1,-1-1-1,1 1 0,0 0 1,0-1-1,0 1 0,-1 0 1,1-1-1,0 1 0,0 0 1,0 0-1,0 1 0,0 197 184,0-195-189,1 0 0,-1 0 0,1 0 1,-1 0-1,1 0 0,1 0 0,-1 0 1,0 0-1,1 0 0,0-1 0,0 1 1,0-1-1,0 1 0,5 4 0,-4-5 1,-1 1 0,1-1-1,-1 1 1,0-1 0,0 1-1,0 0 1,-1 0 0,1 0-1,-1 0 1,0 0 0,0 0-1,0 0 1,-1 0-1,1 7 1,-1-6 11,0-1 0,1 0 0,0 1-1,0-1 1,0 0 0,0 1 0,1-1 0,-1 0-1,1 0 1,0 0 0,0 0 0,1 0 0,-1-1 0,6 7-1,7 12 32,-2 22-67,4 0 40,-11-31-5,-1 1 1,0 0-1,0 0 1,-2 0-1,0 0 1,2 23-1,-5 146 89,0-182-98,0 0 1,0 0-1,0 0 0,0-1 1,0 1-1,0 0 0,0 0 1,0 0-1,0 0 0,-1-1 1,1 1-1,0 0 0,-1 0 1,1 0-1,-1-1 0,1 1 1,0 0-1,-1-1 0,0 1 1,1 0-1,-1-1 0,1 1 1,-1-1-1,0 1 0,-1 0 1,-36 17-23,37-18 25,1 1 0,-1-1-1,1 0 1,-1 0 0,1 1 0,-1-1-1,1 0 1,-1 1 0,1-1 0,-1 0-1,1 1 1,0-1 0,-1 1 0,1-1-1,0 1 1,-1-1 0,1 1 0,0-1-1,-1 1 1,1-1 0,0 1 0,0-1-1,0 1 1,0-1 0,0 1 0,-1 0-1,1-1 1,0 1 0,0 0-4,0-1 0,0 1 1,0-1-1,0 1 0,0-1 0,0 0 0,0 1 1,0-1-1,0 1 0,0-1 0,-1 1 1,1-1-1,0 0 0,0 1 0,-1-1 0,1 0 1,0 1-1,0-1 0,-1 0 0,1 1 0,0-1 1,-1 0-1,1 1 0,-1-1 0,1 0 1,0 0-1,-1 0 0,1 1 0,-1-1 0,1 0 1,0 0-1,-2 0 0,-17 7-78,0-1-1,0-1 0,-1-1 1,0-1-1,-22 1 1,-46-4-1894,50 0-1464,20 0 654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09.17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78 123 5428,'-62'0'3037,"46"0"1499,83 0-3975,-49 1-472,-4 0-64,0-1 0,-1 0 1,1-1-1,27-5 0,-19 0-27,-6 2-4,-1 0 0,1 1 0,0 0-1,26 0 1,7 0-73,82-14-1,-78 8-256,31-3-652,110-17-2624,-67 6-2076,-98 21 3843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09.52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62 70 5533,'-1'0'342,"0"0"-259,1 1 0,-1-1 0,1 0 0,0 0 0,-1 0 0,1 0 0,-1 0 0,1 0 0,-1 0 0,1 0-1,0 0 1,-1 0 0,1 0 0,-1 0 0,1 0 0,-1 0 0,1 0 0,-1 0 0,1 0 0,0 0 0,-1-1 0,1 1 0,-1 0 0,1 0 0,0 0 0,-1-1 0,1 1 0,0 0 0,-1-1-1,1 1 1,0 0 0,-1-1 0,1 1 0,0 0 0,0-1 0,0 1 0,-1-1 0,1 1 0,0 0 0,0-1 0,0 0 0,0-57 2596,0 53-1036,0 12-1308,0 624-210,0-630-199,0 1-1,-1 0 0,1 0 1,0 0-1,0 0 0,-1-1 1,1 1-1,-1 0 1,0-1-1,0 1 0,1 0 1,-1-1-1,0 1 0,0-1 1,0 1-1,-1-1 0,1 1 1,0-1-1,0 0 0,-1 0 1,1 1-1,-1-1 1,1 0-1,-1-1 0,1 1 1,-3 1-1,-6 4-373,9-5 309,0-1 1,1 1 0,-1 0-1,0-1 1,1 1-1,-1-1 1,1 1 0,-1 0-1,1 0 1,0-1 0,-1 1-1,1 0 1,0 0-1,-1-1 1,1 1 0,0 0-1,0 0 1,0 0-1,-1 0 1,1-1 0,0 1-1,0 0 1,1 0 0,-1 0-1,0 1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1:54.40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757 259 3024,'1'0'35,"0"0"0,0 0 0,0 0 0,0 0 0,0 0 0,0 0 0,0 0 0,0 1 0,0-1 0,0 0 0,-1 0 0,1 1 0,0-1 0,0 1 0,0-1 0,0 1 0,-1-1 0,1 1 0,0 0 0,0-1 0,-1 1 0,1 0 0,0 0 0,-1-1 0,1 1 0,-1 0 0,1 0 0,-1 0 0,0 0 0,1 0 0,-1 0 0,0-1 0,1 1 0,-1 0 0,0 0 0,0 2 0,2 3 70,-1-1 101,0 1-1,0-1 0,0 1 1,-1 0-1,0 0 0,-1 6 1,1-3-46,0-8-158,0-1 0,0 1 0,0-1 0,0 0 1,0 1-1,0-1 0,-1 0 0,1 1 0,0-1 0,0 0 0,0 1 1,-1-1-1,1 0 0,0 1 0,0-1 0,-1 0 0,1 0 0,0 1 1,-1-1-1,1 0 0,0 0 0,0 1 0,-1-1 0,1 0 0,-1 0 1,1 0-1,0 0 0,-1 0 0,1 0 0,0 0 0,-1 1 0,1-1 1,-1 0-1,1 0 0,0 0 0,-1 0 0,0-1 0,-42 18-34,29-10 97,0-1 1,0-1-1,0-1 0,-1 0 0,1-1 0,-17 2 0,-98 2 523,-52-7-212,175-1-361,0 1 0,0-1 1,1 0-1,-1 0 0,0-1 1,0 0-1,1 0 0,-1 0 1,-8-6-1,9 6 2,-1-1 0,1 0 0,-1 1 0,1 0 0,-1 0 0,0 1 1,0 0-1,1 0 0,-12-1 0,14 2-7,0 0 0,-1 0 0,1-1 1,-1 1-1,1-1 0,-1 0 0,1 0 0,0 0 1,0-1-1,0 1 0,-1-1 0,1 1 1,1-1-1,-1 0 0,0 0 0,0-1 0,-3-3 1,-10-7 39,-14-1 56,4-9-63,23 22-34,1-1 0,-1 0 0,0 0 0,1 0 0,-1 0 1,1 0-1,0 0 0,0-1 0,0 1 0,0-1 0,0 0 0,0 1 0,1-1 0,-1 0 0,1 0 0,0 0 0,0 0 0,0 0 0,0 0 1,0-1-1,1 1 0,-1-4 0,0-49 124,1 55-129,0 1-1,0-1 1,0 0 0,0 0-1,0 1 1,0-1 0,0 0-1,0 0 1,1 1 0,-1-1-1,0 0 1,0 1 0,1-1-1,-1 0 1,1 1 0,-1-1-1,0 1 1,1-1 0,-1 1-1,1-1 1,-1 1 0,1-1-1,0 1 1,-1-1 0,1 1-1,-1-1 1,1 1 0,0 0-1,-1-1 1,1 1 0,1 0-1,50-18 154,-24-1 114,151-36 239,-162 50-464,67-14-18,0 3 0,1 5 1,0 3-1,103 3 0,-185 5-26,-1 1 0,0-1 0,1 1 0,-1-1 0,0 1-1,0 0 1,0-1 0,0 1 0,1 0 0,-1 1 0,0-1 0,-1 0 0,1 1-1,0-1 1,0 1 0,-1-1 0,1 1 0,0 0 0,-1-1 0,0 1 0,1 0-1,-1 0 1,0 0 0,0 0 0,0 0 0,1 4 0,4 6 19,20 28-1,-22-32-21,-1 1-10,0 0 1,0 0-1,-1 0 0,0 0 1,-1 0-1,0 0 1,0 1-1,-1-1 0,-1 10 1,1 1-57,0-18 44,-1 0 0,1 0 0,0 0 0,-1 1 0,1-1 0,-1 0 0,0 0 0,1 0 0,-1 0 0,0 0 0,0 0 0,0-1 0,-1 1 0,1 0 0,0 0 0,-1-1 1,1 1-1,-1-1 0,0 1 0,1-1 0,-1 0 0,0 0 0,0 0 0,0 0 0,-2 1 0,-10 8-129,-3 14-290,-15-3-100,16-2-257,-17-5-25,21-8 39,11-5 717,-1 0 0,1 0 0,-1 0 0,1 0 0,-1-1 0,0 1-1,1-1 1,-1 1 0,0-1 0,1 1 0,-1-1 0,0 0 0,1 0-1,-1 0 1,0 0 0,-1-1 0,-19 1-1319,-3 0 174,18 0-148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10.2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62 63 5328,'-38'0'5380,"38"-6"-5104,0-18-98,0 18 45,0 1-207,0-11-41,0 16 24,0 0 0,0 0 0,0-1 0,0 1 0,0 0 0,0 0 0,0 0 0,0-1 0,0 1 0,0 0 0,0 0 0,0 0 0,0 0 0,0-1 0,0 1 0,0 0 0,1 0 0,-1 0 0,0 0 0,0-1 0,0 1 0,0 0 0,0 0 0,1 0 0,-1 0 0,0 0 1,0 0-1,0-1 0,0 1 0,1 0 0,-1 0 0,0 0 0,0 0 0,0 0 0,1 0 0,-1 0 0,0 0 0,0 0 0,0 0 0,1 0 0,-1 0 0,0 0 0,0 0 0,0 0 0,1 0 0,-1 0 0,0 0 0,0 0 0,0 0 0,1 1 0,-1-1 0,0 0 0,0 0 0,0 0 0,47 0-7,26 0 8,-72 0 2,-1 0-1,1 0 0,-1 0 1,1 0-1,-1 0 1,1 0-1,-1 0 0,0 0 1,1 0-1,-1 0 0,1 1 1,-1-1-1,1 0 1,-1 0-1,0 0 0,1 1 1,-1-1-1,0 0 0,1 0 1,-1 1-1,0-1 1,1 0-1,-1 1 0,0-1 1,1 0-1,-1 1 0,0-1 1,0 0-1,0 1 1,1-1-1,-1 1 0,20 34-41,-18-28 54,0 1-1,-1-1 0,0 1 0,-1 0 0,0-1 1,-1 13-1,1-15-4,0 47 260,0-51-264,0 0 0,0 0 0,0 1 0,0-1 0,0 0 0,0 0 0,-1 0 0,1 0 0,0 0 1,-1 0-1,1 0 0,-1 0 0,1 0 0,-1 0 0,1 0 0,-1 0 0,0 0 0,1 0 0,-1 0 0,0 0 0,0-1 0,0 1 0,0 0 0,0 0 0,0-1 0,0 1 0,0-1 0,0 1 0,0-1 0,0 0 0,0 1 1,0-1-1,0 0 0,0 1 0,-2-1 0,-14 6 78,16-6-78,1 1 0,-1-1 0,1 1 1,-1-1-1,1 1 0,-1-1 0,1 1 0,-1-1 0,1 1 1,-1 0-1,1-1 0,0 1 0,-1 0 0,1-1 1,0 1-1,0 0 0,0-1 0,-1 1 0,1 0 1,0 0-1,0-1 0,0 1 0,0 0 0,0 0 0,0-1 1,1 2-1,-1-1 7,0 0-1,0 0 1,0 0 0,0-1-1,0 1 1,0 0 0,0 0 0,-1 0-1,1 0 1,0 0 0,0 0-1,-1 0 1,1 0 0,-1 0 0,1-1-1,-1 1 1,1 0 0,-1 0-1,1 0 1,-2 0 0,-5 2 56,6-3-55,0 0-1,0 0 1,0 1-1,0-1 1,0 0-1,0 0 1,0 1-1,1-1 1,-1 1-1,0-1 1,0 1-1,0-1 1,0 1-1,1 0 1,-1-1-1,0 1 1,0 0-1,1-1 1,-1 1-1,1 0 1,-1 0-1,1 0 1,-1 0-1,1 0 1,-1-1-1,1 3 1,-2-2 1,0 0 1,1 0-1,-1 0 0,0 0 1,0-1-1,0 1 1,1 0-1,-1-1 0,0 1 1,0-1-1,0 0 0,0 0 1,-2 0-1,-3 2 50,0 0 0,0 0 0,1 0 0,0 1-1,-1 0 1,1 1 0,0-1 0,-7 7 0,12-10 99,-10 10-265,11-10 147,1 0-1,-1 0 1,0 0 0,0 0-1,0 0 1,1 0 0,-1 0-1,0 0 1,0 0 0,0 0-1,0 0 1,1 0 0,-1 0-1,0 0 1,0 0 0,0 1-1,0-1 1,1 0 0,-1 0-1,0 0 1,0 0 0,0 0-1,0 0 1,0 1 0,0-1-1,1 0 1,-1 0 0,0 0-1,0 0 1,0 0 0,0 1-1,0-1 1,0 0 0,0 0-1,0 0 1,0 0 0,0 1-1,0-1 1,0 0 0,0 0-1,0 0 1,0 1 0,0-1-1,0 0 1,0 0 0,0 0-1,0 0 1,0 1 0,0-1-1,0 0 1,0 0 0,0 0-1,0 0 1,-1 1 0,1-1-1,0 0 1,0 0 0,0 0-1,0 0 1,0 0 0,0 0-1,-1 1 1,1-1 0,0 0-1,0 0 1,0 0 0,0 0-1,-1 0 1,1 0 0,41 0-5,51 0-81,25 0-1455,-8 0-5090,-79 0 2603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10.90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6069,'0'27'705,"0"-12"4324,9-15-4788,46 0-227,124 0-1262,9 0-7366,-164 0 6686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11.28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 1 4624,'-4'4'612,"-6"16"4819,11-20-5358,95 0-985,-14 0-2739,-30 0 686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40.13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 81 6001,'-5'-81'7225,"5"88"-6992,0 591 645,0-468-4200,0-2-3455,0-106 4307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40.66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278 318 3240,'1'0'82,"0"0"0,-1 0-1,1 0 1,-1 1 0,1-1-1,0 0 1,-1 0 0,1 1 0,-1-1-1,1 0 1,-1 1 0,1-1-1,-1 0 1,1 1 0,-1-1-1,0 1 1,1-1 0,-1 1-1,1-1 1,-1 1 0,0-1 0,0 1-1,1-1 1,-1 1 0,0-1-1,1 2 1,4 24 914,-6 35-595,0-47-119,2-1-242,-1-11-33,1 0 0,-1 0 0,0 0-1,0 0 1,0 0 0,0 0 0,0 0 0,0 0-1,-1 0 1,1 0 0,0 0 0,-1 0 0,0-1-1,1 1 1,-1 0 0,0 0 0,0 0 0,0-1 0,-3 4-1,-31 18 21,34-22-29,0 0 1,0-1-1,1 1 1,-1 0-1,0 0 1,1-1-1,-1 1 1,1 0-1,-1 0 1,1 0-1,-1 0 1,1 0-1,-1 0 1,1 0-1,0 0 1,0 0-1,0 0 1,-1 0-1,1 0 1,0 0-1,0 2 1,1-2-2,-1 0 0,0 0 0,0 0 0,0 0 0,0-1 0,-1 1 0,1 0 0,0 0 0,0 0 0,0 0 0,-1 0 0,1 0 0,-1-1 0,1 1 0,0 0 0,-1 0 0,1-1 0,-1 1 0,0 0 0,1-1 0,-2 2 0,-42 29 102,37-27-15,0-1-1,-1 0 1,1 0-1,-1-1 1,0 0-1,0 0 1,0-1-1,0 0 1,0 0-1,-13-1 1,15 0 50,6 1-115,-1-1 0,1 0 0,-1 0 0,1 0-1,-1 0 1,1 0 0,-1 0 0,1 0 0,-1 0-1,1 0 1,-1 0 0,1 0 0,-1 0 0,1 0-1,-1-1 1,1 1 0,-1 0 0,1 0 0,-1-1-1,1 1 1,-1 0 0,1 0 0,-1-1 0,1 1-1,0-1 1,-1 1 0,1 0 0,0-1 0,-1 1-1,1-1 1,0 1 0,0-1 0,-1 1 0,1-1-1,0 0 1,-13-18 258,8 12-176,0-1-1,0 1 1,1-1 0,0 1 0,0-1-1,-4-14 1,1-11 170,2-1-1,-3-50 0,7-80 335,1 111-515,0 51-89,0 0 0,0-1-1,0 1 1,0 0-1,0 0 1,1 0 0,-1 0-1,1 0 1,0 0-1,0 0 1,-1 0 0,1 0-1,0 1 1,1-1-1,-1 0 1,0 0 0,0 1-1,1-1 1,-1 1-1,1-1 1,-1 1 0,1 0-1,0-1 1,-1 1-1,4-1 1,-3 1 2,-1 0 0,1 0 0,0 0 1,-1 0-1,1 0 0,-1 0 0,0-1 0,1 1 0,-1 0 0,0-1 0,0 1 0,0-1 1,0 1-1,0-1 0,0 1 0,0-1 0,-1 0 0,1 0 0,0 1 0,-1-1 0,0 0 1,1 0-1,-1 0 0,0 0 0,0-2 0,0 3-4,0-1 0,1 1-1,-1 0 1,0-1 0,1 1 0,-1-1-1,0 1 1,1 0 0,0-1-1,-1 1 1,1 0 0,0 0 0,0 0-1,0 0 1,0-1 0,0 1 0,0 0-1,0 0 1,0 1 0,0-1 0,0 0-1,0 0 1,1 0 0,-1 1 0,0-1-1,0 1 1,1-1 0,-1 1 0,2-1-1,6-3-2,-3-4-26,-6 7 29,0 1-1,0 0 1,0-1 0,0 1-1,0 0 1,1 0 0,-1-1 0,0 1-1,0 0 1,0-1 0,0 1-1,0 0 1,1 0 0,-1-1-1,0 1 1,0 0 0,1 0 0,-1-1-1,0 1 1,0 0 0,1 0-1,-1 0 1,0 0 0,0 0 0,1-1-1,-1 1 1,0 0 0,1 0-1,-1 0 1,0 0 0,1 0 0,-1 0-1,0 0 1,1 0 0,-1 0-1,99-1-30,-97 1 35,-1 0 1,1 1-1,0-1 1,-1 0-1,1 0 1,0 1-1,-1-1 1,1 1-1,-1 0 1,1 0-1,-1-1 1,1 1-1,-1 0 1,0 0-1,1 0 1,-1 0-1,0 0 1,0 1-1,1-1 1,-1 0-1,0 1 0,1 1 1,8 9 32,15 0-23,-2 13-30,-16-19 30,-1 1 0,0 0-1,0 0 1,0 1 0,-1-1 0,-1 1 0,1 1 0,-1-1 0,0 0 0,-1 1 0,0 0 0,0 0 0,-1 0-1,2 18 1,0 14-847,-2 0 0,-2 46-1,-1-33-2294,1-24 580,0-1-227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41.27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126 0 4016,'-126'0'7529,"134"0"-7260,209 0-1346,-45 0-5478,-111 0 3945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41.95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113 3 4044,'-6'0'780,"3"-1"-622,0 1-86,1-1 0,-1 1-1,1 0 1,-1 0 0,1 0-1,-1 0 1,0 0-1,1 0 1,-1 1 0,1-1-1,0 1 1,-1 0 0,1 0-1,-1 0 1,-1 1 0,-5 9 165,9-10-196,-1 0-1,0 0 1,0 1 0,0-1 0,1 0-1,-1 0 1,-1 0 0,1 0-1,0 0 1,0-1 0,0 1 0,0 0-1,-1 0 1,1-1 0,0 1-1,0-1 1,-1 1 0,1-1 0,-1 1-1,1-1 1,0 0 0,-1 0-1,1 0 1,-1 0 0,1 0 0,-3 0-1,-11 0 126,12 0-52,5 0 302,26 0 1871,3 0-2233,-23 1-53,1-1-1,-1 0 1,0 0 0,1-1 0,-1 0-1,11-3 1,3-9 5,-20 11-8,0 1-1,1 0 1,-1-1-1,0 1 0,0 0 1,1 0-1,-1 0 1,0 0-1,1 1 0,-1-1 1,1 1-1,-1-1 1,6 1-1,134 0-52,-139 6 63,-2 61 87,-1-66-94,0 1 0,0-1 0,0 0 0,0 1 0,0-1 1,0 0-1,-1 0 0,1 1 0,0-1 0,-1 0 0,1 0 0,-1 1 0,1-1 0,-1 0 1,1 0-1,-1 0 0,0 0 0,0 0 0,1 0 0,-1 0 0,0 0 0,0 0 0,0 0 0,0 0 1,0-1-1,0 1 0,0 0 0,-1-1 0,1 1 0,0-1 0,0 1 0,0-1 0,-1 0 0,1 1 1,0-1-1,0 0 0,-1 0 0,1 0 0,-2 0 0,2 0 0,0 0 0,0 0 0,0 0 0,0 0-1,0 0 1,-1 0 0,1 1 0,0-1 0,0 0 0,0 1 0,0-1-1,0 1 1,0-1 0,0 1 0,0-1 0,1 1 0,-1-1 0,0 1 0,0 0-1,0 0 1,1-1 0,-1 1 0,0 0 0,1 0 0,-1 0 0,0 0 0,1 0-1,-1 0 1,1 0 0,0 0 0,-1 0 0,1 0 0,0 0 0,0 0-1,-1 0 1,1 0 0,0 0 0,0 2 0,0-2-3,0-1 1,0 0-1,0 1 1,0-1-1,0 0 0,0 1 1,0-1-1,0 1 1,0-1-1,0 0 0,0 1 1,-1-1-1,1 0 0,0 1 1,0-1-1,0 0 1,-1 1-1,1-1 0,0 0 1,-1 0-1,1 1 1,0-1-1,0 0 0,-1 0 1,1 1-1,0-1 1,-1 0-1,1 0 0,-1 0 1,1 0-1,0 1 1,-1-1-1,1 0 0,0 0 1,-1 0-1,1 0 1,-1 0-1,0 0 0,-39 16-11,39-16 14,1 0 1,0 0-1,-1 0 1,1 0-1,-1 0 1,1 0-1,0 0 1,-1 0 0,1 0-1,-1 0 1,1 0-1,0 1 1,-1-1-1,1 0 1,0 0-1,-1 0 1,1 0-1,0 1 1,-1-1-1,1 0 1,0 0-1,0 1 1,-1-1-1,1 0 1,0 1-1,0-1 1,0 0-1,-1 1 1,1-1-1,0 0 1,0 1-1,0-1 1,0 0-1,-1 1 1,1 0-5,0 0 0,0 0 0,0 0 0,0 0 0,-1-1 0,1 1 0,-1 0 0,1 0 0,0 0 0,-1-1 0,1 1 0,-1 0 0,1-1 0,-1 1 0,0 0 0,1-1 0,-1 1 0,0-1 0,1 1 0,-1-1 0,0 1 0,0-1 0,0 1 0,1-1 0,-1 0 0,0 0 0,0 1 0,0-1 0,0 0 0,1 0 0,-1 0 0,0 0 0,0 0 0,0 0 0,-2 0 0,-5 1-9,8-1 14,0 0-1,0 0 1,-1 0-1,1 0 1,0 0-1,0 0 1,-1 0-1,1 0 1,0 0-1,0 0 1,-1 1-1,1-1 1,0 0-1,0 0 1,-1 0-1,1 0 1,0 0-1,0 1 1,0-1 0,0 0-1,-1 0 1,1 0-1,0 1 1,0-1-1,0 0 1,0 0-1,0 0 1,0 1-1,-1-1 1,1 0-1,0 0 1,0 1-1,0-1 1,0 0-1,0 0 1,0 1-1,0-1 1,0 0-1,-4 7 116,-4-5-66,8-2-56,0 0 0,0 0 0,0 0 0,0 1 0,0-1 0,0 0 0,0 0 0,0 0 0,0 0 0,0 0 0,0 0 0,1 0 0,-1 0 0,0 0 0,0 0 0,0 1 0,0-1 0,0 0 0,0 0 0,0 0 0,0 0 0,0 0 0,0 0 0,0 0 0,0 0 0,0 0 0,-1 1 0,1-1 0,0 0 0,0 0 0,0 0 0,0 0 0,51 0 8,14 0-18,173 0-80,-235 0 149,-3 7-93,0 62 114,0-68-75,1 0 0,-1 0 0,0 0 0,0 0 0,0 0 0,0 0 0,0 0 0,0-1 0,0 1 0,0 0 0,0 0 0,0 0-1,0 0 1,-1 0 0,1 0 0,0 0 0,-1-1 0,1 1 0,0 0 0,-1 0 0,1 0 0,-1-1 0,0 1 0,1 0 0,-1-1 0,1 1 0,-1 0 0,0-1 0,0 1 0,1-1 0,-1 1 0,0-1 0,0 1 0,0-1 0,1 0 0,-1 1 0,0-1 0,-1 0-1,-4 2 4,1 0-1,0 1 0,0-1 0,0 1 0,0 0 0,0 1 0,-6 5 0,6-6 9,-1 1 0,0-1 0,0 0-1,-1 0 1,-6 1 0,-8 3-149,-1 0 0,-1-2 0,-36 4 0,7-4-2726,25-3 53,19-1 1117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42.95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 69 4176,'-1'-58'2408,"8"65"-2244,20 19-69,-26-26-97,-1 1 0,1-1 1,-1 0-1,1 1 0,-1-1 1,0 0-1,1 1 0,-1-1 1,1 0-1,-1 1 0,0-1 1,0 1-1,1-1 0,-1 1 1,0-1-1,0 1 0,1-1 1,-1 1-1,0-1 0,0 1 1,0 0-1,0-1 0,0 1 1,0-1-1,0 2 0,0 0 12,0-1-1,0 1 0,0 0 1,0 0-1,1 0 0,-1-1 1,0 1-1,1 0 0,-1 0 1,1-1-1,0 1 0,1 1 1,19 12 206,-20-12-210,-1-1-1,1 0 0,0 1 0,-1-1 1,1 0-1,-1 1 0,0-1 1,0 1-1,0-1 0,0 4 0,-1 0 16,1-1 0,1 0-1,-1 1 1,1-1 0,-1 1-1,3 5 1,1 4 46,0 0 0,-1 0 0,-1 1 0,0-1 0,-1 20 0,-1 26 796,0-55-543,0-13-37,0-57 13,0-15-151,0 78-147,0 0 0,-1 0-1,1-1 1,0 1 0,0 0 0,1 0 0,-1 0 0,0 0-1,0 0 1,0 0 0,1 0 0,-1 0 0,0 0 0,1 0-1,-1 1 1,1-1 0,-1 0 0,1 0 0,0 0 0,-1 0-1,1 1 1,0-1 0,1-1 0,12-8 28,21-19 23,-26 19-75,0 2 0,1-1 0,0 1 1,0 1-1,1 0 0,0 0 0,20-9 1,-29 16 19,-1-1 0,0 1 0,1 0 0,-1 0 1,0-1-1,1 1 0,-1 0 0,1 0 1,-1 0-1,0 0 0,1 0 0,-1 1 1,0-1-1,1 0 0,-1 1 0,0-1 0,1 1 1,-1-1-1,0 1 0,0-1 0,1 1 1,-1 0-1,0 0 0,0 0 0,0 0 1,0 0-1,0 0 0,0 0 0,0 0 0,-1 0 1,1 0-1,0 0 0,0 0 0,-1 1 1,1-1-1,-1 0 0,1 0 0,-1 1 1,0-1-1,1 0 0,-1 1 0,0-1 0,0 2 1,3 8-2,9 2-63,-6-4 12,0 1 1,-1-1 0,0 1-1,-1 0 1,0 0-1,-1 0 1,0 0-1,0 1 1,-1-1-1,-1 1 1,0 0 0,0-1-1,-1 15 1,0-24 12,0-9-44,-1-3 97,1-45 122,-1 53-117,1-1 0,0 1 0,1-1 0,-1 1 0,1 0 0,-1-1 0,1 1 0,0 0 0,0-1 0,0 1 0,3-3 0,16-6 26,-19 11-31,0 1 0,0-1 0,1 1 0,-1-1 0,0 0 0,0 1 0,0-1 0,0 0 0,0 0 0,0 0 0,0 0 0,0 0 0,0 0 0,0 0 0,-1 0 0,1 0 0,0 0 0,-1 0 0,1 0 0,-1-1 0,1 1 0,-1 0 0,1 0 0,-1-1 0,0 1 0,0 0 0,0-1 0,0 1 0,0 0 0,0 0 0,0-1 0,0 1-1,-1-2 1,1 2 2,0-1-1,0 1 0,0-1 0,0 1 0,0-1 0,1 1 1,-1-1-1,0 1 0,1-1 0,-1 1 0,1-1 0,-1 1 1,1 0-1,-1-1 0,1 1 0,0 0 0,0-1 0,0 1 1,0 0-1,0 0 0,0 0 0,0 0 0,0 0 0,0 0 1,1 0-1,-1 0 0,0 1 0,1-1 0,2-1 1,-3 2-10,0 0 0,0-1 0,0 1 0,0-1 0,0 0 0,0 1 0,0-1 0,0 0 0,0 0 0,0 1 0,0-1 0,0 0 0,0 0 0,-1 0 0,1 0 0,0 0 0,-1 0 0,1 0 1,-1-1-1,1 1 0,-1 0 0,1 0 0,-1 0 0,0 0 0,1-1 0,-1 1 0,0 0 0,0 0 0,0-3 0,0 3 0,0 0 1,0 0-1,1 0 0,-1-1 0,0 1 0,1 0 1,-1 0-1,1 0 0,0 0 0,-1 0 0,1 0 0,0 0 1,-1 0-1,1 0 0,0 0 0,0 0 0,0 0 1,0 0-1,0 1 0,0-1 0,0 0 0,0 1 1,0-1-1,1 1 0,-1-1 0,0 1 0,0 0 1,0-1-1,1 1 0,1 0 0,4-3-1,6-5-53,-3 6-37,17 3 258,-23-1-146,-3-1-22,0 1 0,0 0 1,-1 0-1,1-1 1,0 1-1,0 0 1,0 0-1,-1 0 1,1 0-1,0 0 0,0 0 1,0 0-1,0 1 1,-1-1-1,1 0 1,0 0-1,0 1 1,-1-1-1,1 0 1,0 1-1,0-1 0,-1 0 1,1 1-1,0 0 1,-1-1-1,1 1 1,-1-1-1,1 1 1,-1-1-1,1 1 0,-1 0 1,1 0-1,0 0 1,22 89 23,10 50-85,4-7-5545,-31-103 3610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43.34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14 187 4972,'-14'19'5830,"99"-19"-4578,158 0-339,-206-2-770,0-1-1,38-9 0,-37 5-40,0 1-1,42 1 0,-33 3 16,71-13 0,-67 8-96,52-3 37,-1-7 24,-70 13-79,117-21-29,256-57-680,-326 74-1216,-27 7-3770,-45 1 3154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43.98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480 24 4848,'1'-2'196,"-1"2"-179,0-1 0,1 1 0,-1-1 0,0 1 0,0-1 0,0 1 0,0-1 0,0 0 1,0 1-1,0-1 0,0 1 0,0-1 0,0 1 0,0-1 0,0 1 0,0-1 0,0 1 0,0-1 0,0 1 0,-1-1 0,1 1 0,0-1 0,0 1 0,-1-1 0,1 1 0,0-1 0,-1 1 0,1-1 1,-1 1-1,1 0 0,0-1 0,-1 1 0,1 0 0,-1-1 0,1 1 0,-1 0 0,1 0 0,-1-1 0,1 1 0,-1 0 0,1 0 0,-1 0 0,-52-1-130,-45 1 323,79-1-208,15 1 5,1-1 0,-1 1 0,1 0-1,-1 0 1,0 0 0,1 0 0,-1 1 0,1 0 0,-1-1 0,1 1 0,-1 0 0,1 1 0,0-1 0,-5 3 0,-7 11 10,13-12-14,1-1 0,-1 0 0,0 0-1,0 0 1,0-1 0,0 1 0,0 0 0,0-1 0,0 1 0,-1-1-1,1 1 1,-1-1 0,1 0 0,-1 0 0,1-1 0,-1 1-1,1 0 1,-1-1 0,-5 1 0,6-1-8,0 0-1,0 1 1,1-1 0,-1 0-1,0 1 1,0 0 0,0-1-1,1 1 1,-1 0 0,0 0-1,1 0 1,-1 0 0,1 0-1,-1 0 1,1 0 0,-1 1-1,1-1 1,-2 2 0,-18 31 318,11-16-185,9-17-119,1-1 0,-1 1 1,1 0-1,-1 0 0,1-1 0,-1 1 1,1 0-1,-1 0 0,1 0 0,0 0 1,-1 0-1,1-1 0,0 1 0,0 0 1,0 0-1,0 0 0,0 0 1,0 0-1,0 0 0,0 0 0,0 0 1,0 0-1,1 1 0,0 11 376,-1 3-294,0-15-89,0-1 0,1 1-1,-1-1 1,0 0 0,0 1 0,0-1 0,0 0-1,0 0 1,0 1 0,0-1 0,1 0 0,-1 1 0,0-1-1,0 0 1,0 1 0,1-1 0,-1 0 0,0 0-1,0 0 1,1 1 0,-1-1 0,0 0 0,0 0-1,1 0 1,-1 1 0,0-1 0,1 0 0,-1 0 0,0 0-1,1 0 1,-1 0 0,0 0 0,1 0 0,-1 0-1,0 0 1,1 0 0,-1 0 0,1 0 0,36 16-47,-21-8 94,-1 0 1,1-1-1,30 8 0,-22-8-11,-12-3 43,0 0 1,0 1 0,-1 1 0,1 0 0,-1 0 0,15 12-1,-24-15-10,-1 0-1,0 0 0,0 1 1,0-1-1,0 0 0,0 0 0,-1 0 1,1 1-1,-1-1 0,0 0 1,0 1-1,0-1 0,0 0 0,-2 7 1,1 2 115,2-3-97,-1-7-73,1 0 0,-1-1-1,1 1 1,-1 0 0,0 0 0,0-1-1,0 1 1,0 0 0,0 0 0,-1 0 0,1-1-1,0 1 1,-1 0 0,1-1 0,-1 1-1,0 0 1,1-1 0,-1 1 0,0-1-1,0 1 1,0-1 0,0 1 0,0-1-1,0 0 1,-2 2 0,-42 14 103,24-1-34,-14-1-36,27-11 6,0 0-26,1 0 0,-1 0 1,0-1-1,-13 4 0,-4 0 45,-14 1-405,1-1 0,-65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1:54.77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289 325 4320,'0'-3'50,"0"1"-1,0 0 0,0-1 0,1 1 0,-1 0 0,1-1 0,-1 1 0,1 0 1,0 0-1,0-1 0,0 1 0,1 0 0,-1 0 0,0 0 0,1 0 1,2-2-1,-2 2 8,-1 0 0,1 0 0,-1 0 0,1 0 1,-1 0-1,0 0 0,0 0 0,0 0 0,0 0 1,0 0-1,-1-1 0,1 1 0,0 0 0,-1-1 1,0 1-1,1-4 0,-1-8 346,2 1 0,0 0 0,7-25-1,-5 24-125,-1 1 0,0-1 0,-1 1 0,0-15 0,8-54 1411,-9 80-1803,-8 9 1102,-18 26-611,24-33-365,1 1-1,-1-1 1,0 1-1,1 0 1,-1-1-1,1 1 1,0 0-1,-1 0 1,1-1-1,0 1 1,-1 0-1,1 0 1,0 0-1,0 0 1,-1-1-1,1 1 1,0 0-1,0 0 1,0 0-1,1 1 0,-1 11 72,1-6-34,0 1 0,-1 0 0,0 0 0,-1 0-1,0 0 1,0 0 0,-4 12 0,-17 26 162,15-22-73,2 0 0,-5 39 0,2-7-36,2-16-67,-28 121 28,-16 18-6,-27 84-45,55-191-8,16-47-33,-1-2 1,-1 1-1,-1-1 0,-1-1 0,-15 25 0,15-38-1319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44.64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 56 4492,'-12'4'1324,"12"-3"-1219,-1 0 0,0-1 0,0 1 0,1-1 0,-1 1 0,0-1 0,0 0 1,0 1-1,0-1 0,1 0 0,-1 1 0,0-1 0,0 0 0,0 0 0,-2 0 1128,3-32-1045,-1 32-187,1 0 1,0-1 0,0 1-1,0 0 1,0 0-1,0-1 1,0 1-1,0 0 1,0 0 0,0-1-1,0 1 1,0 0-1,1 0 1,-1-1-1,0 1 1,0 0 0,0 0-1,0 0 1,0-1-1,0 1 1,0 0 0,1 0-1,-1 0 1,0-1-1,0 1 1,0 0-1,1 0 1,-1 0 0,0 0-1,0-1 1,0 1-1,1 0 1,-1 0-1,0 0 1,0 0 0,1 0-1,-1 0 1,0 0-1,0 0 1,1 0 0,-1 0-1,0 0 1,0 0-1,1 0 1,-1 0-1,0 0 1,0 0 0,1 0-1,-1 0 1,0 0-1,0 0 1,1 0-1,-1 0 1,0 0 0,0 0-1,1 1 1,35-1 18,-36 0-20,0 0-1,1 0 1,-1 0-1,0 1 1,0-1-1,0 0 1,1 0-1,-1 0 1,0 0-1,0 0 1,0 0-1,1 0 1,-1 0-1,0 0 1,0 0-1,1 0 1,-1 0-1,0 0 1,0 0-1,1 0 1,-1 0-1,0 0 1,0 0-1,1 0 1,-1 0-1,0 0 0,0 0 1,0 0-1,1 0 1,-1-1-1,0 1 1,0 0-1,0 0 1,1 0-1,-1 0 1,0 0-1,0-1 1,0 1-1,0 0 1,0 0-1,1 0 1,-1-1-1,0 1 1,0 0-1,0 0 1,0-1-1,0 1 1,0 0-1,0 0 1,0 0-1,0-1 1,0 1-1,0-1 0,0 0-1,0 0-1,1 0 0,-1 0 0,0 0 0,1 0 0,-1 0 0,0 0 0,1 0 1,-1 0-1,1 1 0,0-1 0,-1 0 0,1 0 0,0 0 0,-1 0 0,1 1 1,0-1-1,0 0 0,0 1 0,0-1 0,0 1 0,-1-1 0,1 1 0,0-1 1,0 1-1,0 0 0,0-1 0,0 1 0,1 0 0,-1 0 0,0 0 0,0 0 1,1 0-1,58-1 160,-25 2-290,-34-1 137,-1 0 0,1 0-1,0 0 1,0 0 0,-1 0-1,1 1 1,0-1 0,0 0 0,-1 1-1,1-1 1,0 0 0,-1 1-1,1-1 1,0 0 0,-1 1 0,1-1-1,-1 1 1,1-1 0,-1 1-1,1 0 1,-1-1 0,1 1 0,-1 0-1,0-1 1,1 1 0,-1 0-1,0-1 1,0 1 0,1 0 0,-1-1-1,0 1 1,0 0 0,0 0-1,0-1 1,0 1 0,0 1 0,0-1 2,0-1-1,0 1 1,0 0 0,0-1 0,0 1 0,0 0 0,0-1 0,1 1 0,-1 0 0,0-1 0,0 1 0,0 0 0,1-1 0,-1 1 0,0-1 0,1 1 0,-1-1 0,1 1 0,-1-1 0,0 1 0,1-1 0,-1 1 0,1-1 0,-1 1 0,1-1 0,-1 0 0,1 1-1,0-1 1,-1 0 0,1 0 0,0 1 0,-1-1 0,1 0 0,-1 0 0,2 0 0,-2 0-3,1 0 0,-1 0 0,0 1 0,0-1 0,1 0 0,-1 0-1,0 0 1,0 0 0,0 0 0,0 0 0,1 0 0,-1 0 0,0 0 0,0 1 0,0-1 0,1 0-1,-1 0 1,0 0 0,0 0 0,0 1 0,0-1 0,0 0 0,0 0 0,0 0 0,1 1 0,-1-1-1,0 0 1,0 0 0,0 0 0,0 1 0,0-1 0,0 0 0,0 0 0,0 1 0,0-1 0,0 0-1,0 0 1,0 0 0,0 1 0,0-1 0,0 0 0,-1 1 0,7 31 433,-2 2 1,1 34-1,-5-67-428,0 1 0,0 0-1,0-1 1,0 1 0,0 0 0,0-1-1,-1 1 1,1 0 0,0-1-1,-1 1 1,0-1 0,1 1 0,-1-1-1,0 1 1,1-1 0,-1 1-1,0-1 1,0 0 0,0 0 0,-1 1-1,1-1 1,0 0 0,0 0-1,-1 0 1,1 0 0,0 0 0,-1 0-1,1-1 1,-1 1 0,1 0-1,-1-1 1,1 1 0,-1-1 0,0 0-1,1 1 1,-4-1 0,-26 13 101,25-12-52,5 0-45,-1-1 1,1 0 0,0 0 0,0 1 0,-1-1 0,1 0-1,0 1 1,0-1 0,0 1 0,-1 0 0,1-1-1,0 1 1,0 0 0,0 0 0,0 0 0,0 0-1,0-1 1,1 1 0,-1 1 0,0-1 0,0 0-1,1 0 1,-2 2 0,2-3-12,0 1 0,0-1 0,0 0 0,0 1 0,0-1 1,0 0-1,0 0 0,0 1 0,0-1 0,0 0 0,0 1 0,-1-1 0,1 0 0,0 1 0,0-1 0,0 0 1,-1 0-1,1 1 0,0-1 0,0 0 0,-1 0 0,1 0 0,0 1 0,0-1 0,-1 0 0,1 0 0,0 0 0,0 0 1,-1 1-1,1-1 0,0 0 0,-1 0 0,1 0 0,-1 0 0,-27 8 12,28-8-10,0 0 0,-1 0 0,1 0-1,0 0 1,-1 0 0,1 0-1,0 0 1,-1 0 0,1 0 0,0 0-1,0 1 1,-1-1 0,1 0 0,0 0-1,0 0 1,-1 0 0,1 0-1,0 1 1,0-1 0,-1 0 0,1 0-1,0 1 1,0-1 0,0 0 0,0 0-1,-1 1 1,1-1 0,0 0-1,0 0 1,0 1 0,0-1 0,0 0-1,0 1 1,0-1 0,0 0-1,0 1 1,-5 4 106,0-4-13,4-1-68,0 0 1,1 0-1,-1 0 1,0 0 0,1 0-1,-1 0 1,0 0-1,1 0 1,-1 0-1,0 0 1,1 0-1,-1 1 1,0-1 0,1 0-1,-1 1 1,1-1-1,-1 0 1,0 1-1,1-1 1,-1 0-1,1 1 1,-1-1 0,1 1-1,0-1 1,-1 1-1,1 0 1,-1-1-1,1 1 1,0-1-1,-2 6 2065,13-6-2107,55 0-46,-3 0-1637,59 0-3317,-72 0 522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45.26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67 101 3336,'0'-1'50,"0"0"-1,0 0 1,0 0-1,0 0 1,0 0-1,0 0 0,0 0 1,-1 0-1,1 0 1,0 0-1,-1 0 1,1 0-1,0 0 1,-1 0-1,1 0 1,-1 0-1,1 0 0,-1 1 1,0-1-1,1 0 1,-1 0-1,0 1 1,0-1-1,0 0 1,1 1-1,-1-1 0,0 0 1,0 1-1,0 0 1,0-1-1,0 1 1,0-1-1,0 1 1,0 0-1,0 0 1,-1-1-1,-8-2 77,10 3-103,-1 0 1,1 0 0,-1-1-1,1 1 1,0 0-1,-1-1 1,1 1 0,-1-1-1,1 1 1,0-1-1,-1 1 1,1 0 0,0-1-1,0 1 1,-1-1-1,1 1 1,0-1 0,0 0-1,0 1 1,-1-1-1,1 1 1,0-1 0,0 1-1,0-1 1,0 1-1,0-1 1,0 1 0,0-1-1,0 0 1,1 1-1,-1-1 1,0 1-1,0-1 1,0 0 4,1 1 0,-1-1 0,0 1 0,0-1 0,0 1 0,0-1 0,0 1 0,0-1 0,0 1 0,0-1 0,0 1 1,0-1-1,0 1 0,0-1 0,0 1 0,0 0 0,0-1 0,0 1 0,-1-1 0,1 1 0,0-1 0,0 1 0,-1-1 0,1 1 0,0 0 0,0-1 0,-1 1 0,1 0 0,-1-1 0,1 1 0,0 0 0,-1-1 0,0 1 0,-4-2-28,-9-8 849,10-17 625,4 32-480,0-2-908,0-1-1,-1 1 0,1-1 0,1 1 0,-1-1 1,0 1-1,0-1 0,1 1 0,0-1 1,-1 1-1,1-1 0,0 0 0,0 1 0,0-1 1,1 0-1,1 3 0,41 17 202,-43-20-264,1 0 0,-1 0-1,0 1 1,1-1-1,-1 0 1,0 1-1,-1-1 1,1 1-1,0 2 1,9 20 174,30 24 213,-20 5-120,14-6-125,-22-34-62,-1 2 0,17 29 0,-10-10 3,-2 2-1,-1 0 1,-2 0 0,-2 1-1,9 52 1,-9 3-29,0 97 0,-11 48-495,0-234 342,0 0-1,-1 0 1,1 0-1,-1-1 0,0 1 1,0 0-1,0 0 1,0 0-1,-1-1 0,0 1 1,1-1-1,-1 1 1,-1-1-1,1 0 0,0 1 1,-1-1-1,0-1 1,1 1-1,-1 0 1,-4 2-1,-13 16-511,7 7-305,8-12 301,-22 25-1383,21-27 1027,-5 8-795,4-16 1071,-1 0 0,1 0 0,-1-1 0,-13 7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46.06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198 16 4316,'1'-1'633,"-1"1"-538,0 0 1,0-1 0,0 1-1,0-1 1,1 1 0,-1 0-1,0-1 1,0 1 0,0-1-1,0 1 1,0-1 0,0 1-1,0 0 1,0-1 0,0 1-1,0-1 1,0 1 0,-1 0-1,1-1 1,0 1 0,0-1-1,0 1 1,0 0 0,-1-1-1,1 1 1,0-1 0,0 1-1,-1 0 1,1 0 0,0-1-1,-1 1 1,1 0 0,0-1-1,-1 1 1,1 0 0,0 0-1,-1 0 1,1-1 0,-1 1-1,1 0 1,0 0 0,-2 0-1,1 0-76,0-1-1,-1 1 1,1 0 0,0 0-1,-1 1 1,1-1 0,0 0-1,0 0 1,-1 0 0,1 1-1,0-1 1,-1 1-1,1-1 1,0 1 0,0 0-1,0-1 1,0 1 0,0 0-1,0 0 1,0 0 0,0 0-1,0-1 1,0 2-1,0-1 1,0 0 0,1 0-1,-1 0 1,0 0 0,1 0-1,-1 0 1,1 1 0,-1-1-1,1 0 1,0 1-1,-1-1 1,1 0 0,0 1-1,0-1 1,0 0 0,0 1-1,0 1 1,0-2 5,0 0 0,0 0 0,0 0 0,0 0 0,0 0 0,0 0 0,-1 0 0,1 0 0,0 0 0,-1 0 0,1 0 0,0-1 0,-1 1 0,0 0 0,1 0 1,-1 0-1,-1 1 0,-32 69 461,-2 7-82,25-57-305,2 1 0,0 0 0,2 1 1,0-1-1,-4 29 0,-10 118 309,17 35 80,4-139-431,1-58-48,-1 0 0,1 0 0,0 0 0,0 0 0,1-1 0,0 1-1,0 0 1,1-1 0,0 0 0,0 1 0,6 8 0,7 14-9,-1 26 35,14-5-39,-13-4 6,19-2-42,-18-3 82,13-5-42,-15-3-25,15-1-242,-16-6-346,22 16-2001,-20-26 44,-12-2-919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46.97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300 1 4152,'0'0'1975,"-7"7"-1460,-1 1-340,3-4-37,1 0 0,0 0 0,0 0 0,1 1 0,-1-1 0,-4 10 0,-16 28 428,20-30-398,-1 1 0,-1-1 0,0 1 0,-1-2-1,-14 20 1,5-5 127,2 1 0,0 1-1,2 0 1,1 0 0,-13 57 0,10-37-1,-5 27 23,2 2 1,4 0-1,-3 79 0,7 234 368,9-353-656,0-29-25,0 0 0,0-1 0,1 1 1,0 0-1,0-1 0,1 1 0,3 10 0,35 49 13,-22-6-40,18-5 29,-17-5 54,23-5-28,-21-5-54,17-10 17,-29-25-55,-1 0-1,1 1 0,-1 0 0,0 1 1,-1-1-1,12 17 0,-18-22-13,0 0 0,1 0 0,-1 0-1,1 0 1,-1 0 0,1 0 0,0 0 0,-1-1-1,1 1 1,0-1 0,0 1 0,0-1 0,0 0-1,0 1 1,1-1 0,1 0 0,-1 0-85,-1 0 0,0 0 1,0 0-1,0 1 0,0-1 0,0 0 0,0 1 1,0-1-1,0 1 0,0 0 0,-1-1 0,1 1 1,1 3-1,3 5-2249,8-3-891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48.99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66 83 4564,'0'-82'6720,"0"144"-6216,0 330 448,0-387-953,-1 0 0,1 0 0,-1-1 0,0 1 0,-1 0 0,1-1 0,-1 1 0,1-1 0,-1 1 0,-4 5 0,4-6 4,-1 0 0,1 0 0,1 0 0,-1 1 1,0-1-1,1 1 0,0-1 0,0 1 0,1 0 1,-1 5-1,1 5-17,1-10-32,-1 0 0,0-1-1,0 1 1,0 0 0,-1-1 0,0 1-1,0 0 1,-1 4 0,-7 6-245,8-13 186,0 0 1,-1 0-1,1 0 1,0 1-1,0-1 0,0 0 1,0 1-1,0-1 0,1 1 1,-1-1-1,1 1 1,-1 2-1,-6 43-6958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49.50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376 270 2660,'0'57'548,"0"-12"27,0-43-568,0 0 0,0 0 0,0 0-1,0 0 1,0 0 0,0 0 0,-1-1 0,1 1 0,-1 0 0,0 0-1,0 0 1,1 0 0,-3 3 0,-27 10 139,28-13-132,1 1-1,0 0 1,0-1 0,0 1-1,0 0 1,0 0-1,1 0 1,-1 0 0,1-1-1,0 1 1,0 0-1,0 0 1,0 0 0,1 3-1,-1 7 70,0-11-81,0-1 0,0 0 0,0 1-1,0-1 1,0 0 0,0 0 0,-1 1-1,1-1 1,0 0 0,-1 0-1,1 1 1,-1-1 0,0 0 0,1 0-1,-1 0 1,0 0 0,0 0 0,1 0-1,-1 0 1,0 0 0,0 0 0,0 0-1,0 0 1,0-1 0,-1 1 0,0 0-1,0 0-2,1 0 0,0-1 0,0 1 0,0 0 0,0-1 0,0 1 0,0 0 0,0 0 0,1 0 0,-1 0 0,0 0 0,0 0 0,1 0 0,-1 0 0,0 0 0,1 0 0,-1 0 0,1 0 0,0 0 0,-1 1 0,1-1 0,0 0 0,0 0 0,0 1 0,-1-1 0,2 2 0,-2-2 2,1 0-1,0 1 1,0-1-1,0 0 1,-1 0-1,1 1 1,0-1-1,-1 0 0,0 0 1,1 1-1,-1-1 1,0 0-1,1 0 1,-1 0-1,0 0 1,0 0-1,0 0 0,0 0 1,0 0-1,0-1 1,0 1-1,0 0 1,0-1-1,-2 2 1,-6 4-5,2 0 8,0 0-1,0 0 1,-1-1-1,0 0 0,0 0 1,0-1-1,-1 0 1,0-1-1,1 0 0,-12 3 1,0-2 453,-1-1 0,0-1-1,-33 0 1,53-2-432,-1 0-1,1-1 0,0 1 1,-1-1-1,1 1 1,0-1-1,0 1 1,-1-1-1,1 0 0,0 1 1,0-1-1,0 0 1,0 0-1,0 0 0,0 0 1,0 0-1,0 0 1,1 0-1,-1 0 0,0 0 1,0-1-1,1 1 1,-1 0-1,1 0 1,-1-1-1,1 1 0,-1-3 1,-1-3 86,-10-11 355,11 16-414,-1 0 1,1 0-1,0 0 0,0 0 0,0 0 1,1-1-1,-1 1 0,0 0 0,1-1 1,-1 1-1,1 0 0,0-1 1,0 1-1,0-5 0,-3-163 1468,4 113-1415,-1 55-98,0-1-1,0 1 1,0 0 0,0 0-1,1-1 1,-1 1 0,1 0-1,-1 0 1,1-1 0,0 1 0,0 0-1,0 0 1,0 0 0,0 0-1,1 0 1,-1 1 0,0-1-1,1 0 1,0 0 0,-1 1 0,1-1-1,0 1 1,0 0 0,2-2-1,-2 2 4,0 0-1,-1 0 0,1-1 0,0 1 0,-1-1 1,1 1-1,0-1 0,-1 0 0,0 0 1,1 1-1,-1-1 0,0 0 0,0 0 0,0 0 1,0 0-1,0 0 0,-1-1 0,1 1 1,-1 0-1,1 0 0,-1 0 0,0-1 0,0-3 1,0 3-6,0 1 1,1-1 0,-1 1 0,0-1 0,1 1 0,0-1-1,-1 1 1,1 0 0,0 0 0,0-1 0,0 1 0,1 0-1,-1 0 1,1 0 0,-1 0 0,1 0 0,-1 0 0,1 0-1,0 1 1,3-3 0,9-10 6,1-17-61,-4 20 43,0 2 0,0-1 0,18-11 0,5-3 2,-27 18 8,0 1 1,1 0-1,0 0 0,0 1 1,0 0-1,0 0 1,1 1-1,0 0 0,0 1 1,-1 0-1,1 0 0,0 1 1,1 0-1,-1 0 1,10 1-1,-18 0-3,0 0 1,-1 0-1,1 0 1,-1 0-1,1 0 0,-1 1 1,1-1-1,0 0 1,-1 0-1,1 0 1,-1 0-1,1 1 0,-1-1 1,1 0-1,-1 0 1,1 1-1,-1-1 1,1 0-1,-1 1 0,1-1 1,-1 1-1,0-1 1,1 0-1,-1 1 1,0-1-1,1 1 0,-1-1 1,0 1-1,0-1 1,1 1-1,-1-1 1,0 2-1,8 22 10,-2 1 0,6 40 0,-6 19-668,-4 109 0,-3-97-4641,1-81 3399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49.96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108 0 4800,'-107'0'7223,"116"0"-7230,49 0-2,24 0-946,134 0-7078,-156 0 5870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50.3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260 41 4104,'2'-3'410,"-1"1"0,0 0 0,1-1 0,-1 1 0,0 0 0,-1-1 0,1 1 0,0-1 0,-1 0 0,1 1 0,-1-1 0,0 1 0,0-6 858,0 16-1172,0 23 42,0-30-137,0-1 0,0 1 0,0-1 0,0 1 0,0 0 0,0-1 0,0 1 0,-1-1 0,1 1 0,0 0 0,0-1 0,0 1 0,-1-1 0,1 1 0,0-1 0,-1 1 0,1-1 0,0 1 0,-1-1 0,1 1 0,0-1 0,-1 0 0,1 1 0,-1-1 0,1 1 0,-1-1 0,1 0 0,-1 0 0,0 1 0,-34 27-46,34-28 46,1 1 1,-1-1-1,1 0 1,-1 1-1,1-1 1,-1 0-1,1 1 1,-1-1-1,1 1 1,-1-1-1,1 1 1,0-1-1,-1 1 1,1-1-1,0 1 1,-1-1-1,1 1 1,0 0-1,0-1 1,0 1-1,-1-1 1,1 1-1,0 0 1,0-1-1,0 1 1,0 0-1,0-1 1,0 1-1,0 0 1,0 3-1,0 0 1,0 0 0,0 0-1,-1 0 1,1 0 0,-1 0 0,0 0-1,-3 6 1,-27 25 33,18-2-57,-8 3 31,9-2-277,-13-2-465,12-1-602,-41 28-2468,33-31 1869,0-4-32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50.75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239 68 3896,'0'-67'2806,"0"70"-2794,0-1 0,0 1-1,0-1 1,-1 1 0,1 0 0,-1-1 0,0 1 0,1-1 0,-1 1-1,0-1 1,0 1 0,-3 3 0,0-1 7,-1-1-1,1 0 1,-1 0 0,0-1 0,0 1 0,-7 3-1,11-7-14,1 0 0,-1 0-1,1 1 1,-1-1-1,1 0 1,-1 0 0,1 0-1,-1 1 1,1-1 0,-1 0-1,1 0 1,0 1-1,-1-1 1,1 0 0,0 1-1,-1-1 1,1 0-1,0 1 1,-1-1 0,1 1-1,0-1 1,0 0 0,-1 1-1,1-1 1,0 1-1,0-1 1,0 1 0,0-1-1,0 1 1,-1-1 0,1 1-1,0-1 1,0 1-1,1 0 1,-1 1 2,0 0 0,0-1 0,0 1 0,-1 0 0,1 0-1,0-1 1,0 1 0,-1 0 0,1 0 0,-1-1 0,0 1 0,0 0 0,1-1 0,-2 3 0,-27 10-21,28-13 29,1 1 0,-1-1 0,0 1 1,0 0-1,0 0 0,1-1 0,-1 1 0,1 0 0,0 0 0,-1 0 1,1-1-1,0 1 0,0 4 0,0-6-4,1 1 0,-1-1 0,0 1-1,0 0 1,0-1 0,-1 1 0,1-1 0,0 1 0,0-1 0,0 1-1,0-1 1,0 1 0,-1-1 0,1 1 0,0-1 0,0 1 0,-1-1-1,1 1 1,0-1 0,-1 1 0,1-1 0,-1 0 0,1 1-1,0-1 1,-1 0 0,0 1 0,-24 26 211,24-25-214,0-1 1,0 1-1,0-1 1,0 1-1,0-1 1,0 0-1,-1 1 1,1-1-1,-1 0 1,1 0-1,-1 0 1,-1 1-1,-7 5 64,0 6 44,10-12-98,-1 0 0,0 0-1,1 1 1,-1-1 0,0 0-1,0 0 1,0 0 0,0 0-1,0 0 1,0-1 0,0 1-1,0 0 1,0 0-1,-1-1 1,-1 2 0,-43 22 1637,42-22-1339,14 0 1267,47-2-1504,-50 0-82,-1 0 0,1 0-1,-1-1 1,1 0 0,8-3 0,15-9 29,-26 11-39,1 0 0,0-1-1,0 1 1,0 1-1,1-1 1,-1 1 0,0 0-1,1 0 1,9 0-1,185 1-1067,-67 0-5688,-102 0 4010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51.66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301 48 3152,'0'-1'61,"0"1"-1,0-1 0,0 1 1,1 0-1,-1-1 0,0 1 1,0-1-1,0 1 0,0 0 1,1-1-1,-1 1 0,0-1 1,1 1-1,-1 0 0,0-1 1,0 1-1,1 0 1,-1 0-1,1-1 0,-1 1 1,0 0-1,1 0 0,-1-1 1,1 1-1,-1 0 0,0 0 1,1 0-1,-1 0 0,1 0 1,-1 0-1,1 0 0,0 0 1,15-1 28,-14 2 166,-2-2-186,1 1 1,-1 0-1,1-1 1,-1 1-1,1 0 1,-1 0-1,1-1 1,-1 1-1,0-1 1,1 1-1,-1 0 0,0-1 1,1 1-1,-1-1 1,0 1-1,0-1 1,1 1-1,-1-1 1,0 1-1,0-1 1,0 1-1,0-1 1,0 1-1,0-1 1,0 1-1,0-1 1,0 0-1,0 1 1,0-1-1,0 1 0,0-1 1,0 1-1,0-1 1,0 1-1,-1-1 1,1 0-2,0 0 1,-1 1-1,1-1 0,0 0 1,0 1-1,0-1 1,0 0-1,0 1 0,0-1 1,0 1-1,0-1 0,0 0 1,0 1-1,0-1 1,1 0-1,-1 1 0,0-1 1,0 1-1,1-1 1,-1 0-1,0 1 0,1-1 1,-1 1-1,1-1 1,-1 0-1,1 1-10,0-1 0,-1 1 0,1 0-1,-1-1 1,1 1 0,0-1 0,-1 1 0,1 0 0,0 0 0,-1-1 0,1 1 0,0 0-1,0 0 1,-1 0 0,1 0 0,0 0 0,0 0 0,-1 0 0,1 0 0,0 0 0,0 0-1,-1 0 1,1 0 0,0 1 0,-1-1 0,1 0 0,0 0 0,-1 1 0,1-1 0,0 0-1,-1 1 1,1-1 0,0 1 0,0 4 138,0 0 0,0 0 0,0-1 0,-1 1-1,0 0 1,0 7 0,0-9-241,-1 4 130,0-3-54,1 0 0,-1 0 1,1 0-1,0 0 0,0 0 0,0 0 0,1 0 1,0 0-1,-1 0 0,1 0 0,1 0 0,-1 0 1,0 0-1,4 5 0,11 6 90,-13-13-102,-1 0 0,1 0 1,-1 0-1,0 0 0,0 0 0,0 0 1,0 0-1,0 1 0,-1-1 0,1 1 0,-1-1 1,1 1-1,-1 0 0,0-1 0,0 1 1,0 0-1,-1 0 0,1 0 0,-1 0 1,1 0-1,-1 4 0,0-1 22,1-1 0,-1 1-1,1-1 1,1 1 0,-1-1 0,1 1 0,0-1 0,0 0-1,0 0 1,5 7 0,-4-7-19,0 0 0,-1 0 0,1 1 1,-1-1-1,-1 1 0,1 0 0,-1-1 0,1 1 0,-2 0 1,1 8-1,-1 11 64,-1-14-39,1 1 1,0 0-1,1 0 0,0 0 0,4 12 1,4 4 38,-6-18-61,1 1 1,-1 0 0,-1 0 0,0 0 0,0 0 0,-1 12-1,-1 277 236,0-294-259,0-1 0,-1 1 0,0 0 0,0 0 0,0-1 0,-1 1 0,0-1 0,0 1 0,0-1 0,-1 0 0,0 0 0,0 0 0,-5 7 0,-8 14-15,-4 23 22,-20 0 30,19-2-21,-67 42-68,20-14-2922,-93 80-1,114-106-2665,42-43 3142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00.40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307 110 3760,'16'0'4164,"-16"-6"-4015,0-42 562,0 44-570,0 1-37,0-9-60,0 12-42,0 0 0,0-1 0,0 1 0,0 0 0,0 0 0,0-1 0,0 1 0,0 0 0,0 0 0,-1-1 0,1 1 0,0 0 0,0 0 0,0-1-1,0 1 1,-1 0 0,1 0 0,0 0 0,0 0 0,-1-1 0,1 1 0,0 0 0,0 0 0,-1 0 0,1 0 0,0 0 0,0 0 0,-1 0-1,1-1 1,0 1 0,0 0 0,-1 0 0,1 0 0,0 0 0,-1 0 0,1 0 0,0 0 0,-32-11-3,18 1-25,-24 5 13,0 2 1,-56 2 0,58 1 45,35 0-35,0 0-1,0 0 1,0 0-1,0 0 1,0 1 0,0-1-1,0 0 1,0 0-1,0 1 1,0-1-1,0 1 1,1-1 0,-1 1-1,0-1 1,0 1-1,0-1 1,1 1 0,-1 0-1,0 0 1,1-1-1,-1 1 1,0 0-1,1 0 1,-1 0 0,1-1-1,-1 1 1,1 0-1,0 0 1,-1 0-1,1 0 1,0 0 0,0 0-1,-1 0 1,1 0-1,0 1 1,0-1 0,0 0-1,0 0 1,0 0 0,0-1 0,0 1 0,0 0-1,-1 0 1,1 0 0,0 0 0,-1-1 0,1 1-1,0 0 1,-1 0 0,1-1 0,-1 1-1,0 0 1,1-1 0,-1 1 0,1 0 0,-1-1-1,0 1 1,1-1 0,-1 1 0,0-1 0,0 1-1,1-1 1,-1 0 0,0 1 0,0-1 0,0 0-1,0 0 1,1 1 0,-1-1 0,-1 0-1,1 0 4,0 1-1,0-1 0,0 1 0,0-1 0,0 1 0,0 0 0,0-1 0,0 1 0,0 0 0,1 0 0,-1 0 0,0-1 0,1 1 0,-1 0 0,0 0 0,1 0 0,-1 0 0,1 0 0,0 0 0,-1 0 0,1 0 0,0 0 0,0 1 0,-1-1 0,1 2 0,-3 26 48,3 14-101,0-43 55,0 1 0,0-1-1,0 0 1,0 1 0,0-1-1,0 0 1,1 1 0,-1-1-1,0 0 1,0 1 0,0-1-1,0 0 1,1 0-1,-1 1 1,0-1 0,0 0-1,1 0 1,-1 1 0,0-1-1,1 0 1,-1 0 0,0 0-1,1 1 1,-1-1-1,0 0 1,1 0 0,-1 0-1,0 0 1,1 0 0,-1 0-1,0 0 1,1 0 0,-1 0-1,0 0 1,1 0 0,0 0-1,104 2 379,-61-2-221,-41 0-143,-1 0 1,0 0-1,1 0 1,-1 0-1,0-1 1,1 1-1,-1-1 1,0 1-1,0-1 1,1 0-1,2-2 1,9-22 149,-12 24-157,-1 0-1,0 0 1,0 1 0,0-1 0,0 0 0,0 1-1,1-1 1,-1 1 0,0 0 0,0-1 0,1 1-1,-1 0 1,0 0 0,1-1 0,-1 1 0,0 0-1,1 1 1,-1-1 0,0 0 0,2 0 0,7 0 74,-9 0-78,-1 1-1,1-2 1,0 1-1,-1 0 1,1 0-1,0 0 1,-1 0 0,1 0-1,0 0 1,-1-1-1,1 1 1,0 0 0,-1-1-1,1 1 1,-1 0-1,1-1 1,0 1-1,-1-1 1,1 1 0,-1 0-1,0-1 1,1 0-1,-1 1 1,1-1 0,-1 1-1,0-1 1,1 1-1,-1-1 1,0 0-1,0 1 1,1-1 0,-1 0-1,0 0 1,0 0 2,0 0-1,1 1 1,-1-1 0,0 0 0,0 0 0,1 1 0,-1-1 0,0 0-1,1 1 1,-1-1 0,1 0 0,-1 1 0,1-1 0,-1 1 0,1-1-1,0 1 1,-1-1 0,1 1 0,0-1 0,-1 1 0,1 0-1,0-1 1,-1 1 0,1 0 0,0-1 0,0 1 0,-1 0 0,1 0-1,0 0 1,0 0 0,-1 0 0,1 0 0,1 0 0,-1 0-3,0-1 1,-1 1 0,1 0-1,0-1 1,0 1 0,-1 0-1,1-1 1,0 1 0,-1-1-1,1 1 1,0-1 0,-1 0-1,1 1 1,-1-1 0,1 0-1,-1 1 1,1-1 0,-1 0-1,0 0 1,1 1 0,-1-1-1,0 0 1,1 0 0,-1 1-1,0-1 1,0-1 0,1-1 23,14-26 563,-11 19-520,-4 9-71,0 1 0,0 0 1,0 0-1,1 0 0,-1 0 0,0 0 0,0 0 0,0 0 0,0 0 1,0 0-1,0 0 0,1 0 0,-1 0 0,0 0 0,0 0 1,0 0-1,0 0 0,0 0 0,0 0 0,1 0 0,-1 0 0,0 0 1,0 0-1,0 0 0,0 0 0,0 0 0,0 0 0,0 0 0,1 0 1,-1 1-1,0-1 0,0 0 0,0 0 0,0 0 0,0 0 0,0 0 1,0 0-1,0 0 0,0 0 0,0 0 0,0 1 0,0-1 1,1 0-1,-1 0 0,0 0 0,0 0 0,0 0 0,0 0 0,0 1 1,0-1-1,0 0 0,0 0 0,0 0 0,0 0 0,0 0 0,0 0 1,0 1-1,0-1 0,-1 0 0,3 29 91,-2 44-113,0 138 86,1-209-61,-1-1 0,-1 1 0,1 0 0,0 0 0,0 0 0,-1 0 0,1-1 0,-1 1 0,0 0 0,1 0 1,-1-1-1,0 1 0,0 0 0,0-1 0,0 1 0,0-1 0,0 1 0,-1-1 0,1 0 0,0 1 0,-1-1 0,1 0 0,-3 1 0,3-1-5,-1 0-1,1 0 0,-1 0 0,1 1 1,0-1-1,-1 0 0,1 1 0,0-1 1,0 1-1,0-1 0,0 1 0,0-1 0,0 1 1,0 0-1,1 0 0,-1-1 0,1 1 1,-1 0-1,1 0 0,0 0 0,-1 0 1,1-1-1,0 3 0,1 8 14,-1-10-9,0 1 1,1 0-1,-1 0 1,0 0-1,-1 0 1,1-1 0,-1 1-1,1 0 1,-1 0-1,0 0 1,0-1-1,-1 4 1,-51 75 78,51-78-97,0 0 1,0 0 0,0 0-1,-1 0 1,1 0-1,-1-1 1,0 1 0,1-1-1,-1 0 1,0 0-1,-1 0 1,1 0 0,-5 2-1,2-3-543,1 1 0,0-1-1,0 0 1,0 0 0,-1-1 0,-5 0-1,-18 0-3459,14 0 2099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52.35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38 4936,'1'0'406,"10"-1"1958,-10 1-2367,0 0 1,0 0-1,1 0 1,-1 0-1,0-1 0,1 1 1,-1-1-1,0 1 1,0-1-1,0 1 1,0-1-1,1 0 0,-1 1 1,0-1-1,0 0 1,0 0-1,0 0 0,-1 0 1,1 0-1,0 0 1,0 0-1,0 0 0,-1 0 1,1 0-1,-1-1 1,1 1-1,-1 0 1,1 0-1,-1-1 0,0 1 1,1 0-1,-1 0 1,0-2-1,0 2 7,0 1 0,0 0 1,0 0-1,0-1 0,0 1 0,0 0 0,0 0 0,0-1 1,0 1-1,0 0 0,0 0 0,0-1 0,0 1 0,0 0 1,0 0-1,0-1 0,0 1 0,0 0 0,1 0 1,-1 0-1,0-1 0,0 1 0,0 0 0,0 0 0,1 0 1,-1-1-1,0 1 0,0 0 0,0 0 0,1 0 0,-1 0 1,0 0-1,0 0 0,0-1 0,1 1 0,-1 0 1,0 0-1,0 0 0,1 0 0,-1 0 0,0 0 0,0 0 1,1 0-1,-1 0 0,0 0 0,0 0 0,1 0 0,-1 0 1,0 0-1,0 1 0,1-1 0,-1 0 0,0 0 1,0 0-1,1 0 0,-1 0 0,52 0-45,10 0 107,-61 0-68,-1 0 1,1 0-1,-1 0 1,1 0 0,-1 0-1,0 0 1,1 0-1,-1 1 1,1-1 0,-1 0-1,1 0 1,-1 0-1,0 0 1,1 1-1,-1-1 1,1 0 0,-1 0-1,0 1 1,1-1-1,-1 0 1,0 0-1,1 1 1,-1-1 0,0 0-1,1 1 1,-1-1-1,0 1 1,0-1 0,0 0-1,1 1 1,20 28 45,-20-29-46,-1 1 0,1-1-1,-1 1 1,0-1 0,1 1 0,-1-1 0,1 1 0,-1 0 0,0-1 0,1 1 0,-1 0 0,0-1-1,0 1 1,0 0 0,0 0 0,0-1 0,1 1 0,-1 0 0,0-1 0,-1 2 0,1 46 324,0 78 482,0-125-792,0 0 0,0 1 0,0-1 0,0 0 0,0 1 0,0-1 0,-1 0 0,1 1 0,-1-1 0,1 0 0,-1 0 0,1 0 0,-1 1 0,0-1 0,1 0 0,-1 0 0,0 0 0,0 0 0,0 0 0,0 0 0,0 0 0,0-1 0,0 1 0,0 0 0,0 0 0,0-1 0,-1 1 0,1-1 0,0 1 0,0-1 0,-1 0 0,-1 1 0,2-1 1,0 0 0,-1 1 1,1-1-1,0 0 0,0 1 0,0-1 0,0 1 0,0-1 0,0 1 1,0-1-1,0 1 0,0 0 0,0 0 0,0-1 0,0 1 0,1 0 1,-1 0-1,0 0 0,0 0 0,1 0 0,-1 0 0,1 0 0,-1 0 1,1 0-1,-1 0 0,1 0 0,0 0 0,-1 1 0,1-1 0,0 0 1,0 0-1,0 2 0,0-2 1,-1 0 0,1 0 0,0 1 0,-1-1 0,1 0 0,-1 0 0,0 0 1,1 0-1,-1 0 0,0 0 0,1 0 0,-1 0 0,0 0 0,0 0 0,0 0 0,0 0 0,0-1 0,0 1 0,0 0 1,0-1-1,0 1 0,0-1 0,0 1 0,-1-1 0,1 1 0,0-1 0,0 0 0,0 0 0,-1 1 0,1-1 0,0 0 1,-2 0-1,-1 0 38,4 0-44,-1 0 0,1 1 0,0-1 0,-1 0 1,1 0-1,0 0 0,-1 0 0,1 0 0,0 0 0,-1 0 1,1 1-1,0-1 0,-1 0 0,1 0 0,0 1 1,-1-1-1,1 0 0,0 0 0,0 1 0,0-1 0,-1 0 1,1 1-1,0-1 0,0 0 0,0 1 0,-1-1 1,1 0-1,0 1 0,0-1 0,0 0 0,0 1 1,0-1-1,0 0 0,0 1 0,0-1 0,0 1 0,0-1 1,0 0-1,0 1 0,0-1 0,0 0 0,0 1 1,1 0-1,-1-1-3,0 0 0,0 1 0,0-1 1,0 0-1,1 1 0,-1-1 0,0 0 1,0 1-1,0-1 0,0 1 0,0-1 1,0 0-1,0 1 0,0-1 0,0 0 0,-1 1 1,1-1-1,0 0 0,0 1 0,0-1 1,0 0-1,0 1 0,-1-1 0,1 0 1,0 1-1,0-1 0,0 0 0,-1 0 0,1 1 1,0-1-1,0 0 0,-1 0 0,1 0 1,0 1-1,-1-1 0,1 0 0,0 0 1,-1 0-1,1 0 0,-23 5 149,23-5-147,0 0 1,0 0-1,0 0 0,-1 0 1,1 0-1,0 0 0,0 0 1,0 0-1,-1 0 0,1 0 1,0 0-1,0 0 0,0 0 1,0 0-1,-1 0 0,1 0 1,0 0-1,0 0 0,0 0 1,-1 0-1,1 0 0,0 1 1,0-1-1,0 0 0,0 0 0,0 0 1,-1 0-1,1 0 0,0 0 1,0 1-1,0-1 0,0 0 1,0 0-1,0 0 0,0 0 1,0 1-1,0-1 0,-1 0 1,1 0-1,0 0 0,0 0 1,0 1-1,0-1 0,0 0 1,0 0-1,0 0 0,0 1 1,0-1-1,0 0 0,0 0 1,1 1-1,-5 2 113,0-3-49,4 0-52,-1 0-1,1 0 0,0 0 1,-1-1-1,1 1 0,0 0 1,-1 0-1,1 0 1,-1 0-1,1 0 0,0 0 1,-1 0-1,1 0 0,0 1 1,-1-1-1,1 0 1,-1 0-1,1 0 0,0 0 1,-1 0-1,1 1 1,0-1-1,-1 0 0,1 0 1,0 0-1,0 1 0,-1-1 1,1 0-1,0 1 1,-1-1-1,1 0 0,0 0 1,0 1-1,0-1 0,0 1 1,-1-1-1,1 0 1,0 1-1,0-1 0,0 0 1,0 2 499,-3-1-213,15 0 1378,218-1-2716,-70 0-5906,-113 0 3374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4:16.84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384 35 6485,'0'0'897,"0"-1"-843,0 1-1,0-1 1,-1 0 0,1 1-1,0-1 1,0 0 0,0 1-1,0-1 1,0 1-1,0-1 1,0 0 0,0 1-1,1-1 1,-1 0 0,0 1-1,0-1 1,0 0 0,1 1-1,-1-1 1,0 1 0,1-1-1,-1 0 1,0 1 0,1-1-1,0 0 1,15-5 159,-11 0-3,-5 6-208,0 0 0,-1-1 0,1 1 0,0 0 0,0-1 0,0 1 0,-1 0 0,1 0 0,0-1 0,-1 1 0,1 0 0,0 0 1,-1-1-1,1 1 0,0 0 0,-1 0 0,1 0 0,0-1 0,-1 1 0,1 0 0,0 0 0,-1 0 0,1 0 0,-1 0 0,1 0 0,0 0 0,-1 0 0,1 0 0,0 0 0,-1 0 0,1 0 0,-1 0 0,1 0 0,0 0 0,-1 1 1,-3-1-4,0-1 0,1 2 1,-1-1-1,0 0 1,1 1-1,-1 0 1,0-1-1,1 1 1,-1 1-1,-2 1 1,4-2-1,1 0 1,0 0 0,0 0 0,0 0 0,0 1 0,0-1 0,1 0 0,-1 1 0,0-1-1,1 1 1,-2 2 0,-4 9-10,-22 0-70,13 10 25,-17-12 162,19 12-73,0-12-42,5-3-9,5 18 8,1 5-6,2-29 13,0 0 1,0-1-1,0 1 1,0 0-1,0 0 1,0 0-1,0 0 1,1 0-1,-1-1 1,1 1-1,-1 0 0,1 0 1,0-1-1,0 1 1,0 0-1,0-1 1,0 1-1,0-1 1,2 3-1,36 3-15,-39-7 17,1 0 0,-1 0 0,1 0 0,-1 0 0,0 0 0,1 0 0,-1 0 0,1 0 0,-1 0 0,0 0 0,1 0 0,-1 0 0,0 1 0,1-1 0,-1 0 0,0 0 0,1 0 1,-1 1-1,0-1 0,1 0 0,-1 0 0,0 1 0,1-1 0,-1 0 0,0 0 0,0 1 0,0-1 0,1 0 0,-1 1 0,0-1 0,0 0 0,0 1 0,0-1 0,1 1 0,-1-1 0,0 0 0,0 1 0,0-1 0,0 0 0,0 1 0,0-1 0,0 1 0,0 0 1,0-1-2,-1 0 0,1 1 1,0-1-1,0 1 0,0-1 1,0 0-1,0 1 1,0-1-1,0 0 0,1 1 1,-1-1-1,0 1 1,0-1-1,0 0 0,0 1 1,0-1-1,1 0 0,-1 1 1,0-1-1,0 0 1,0 1-1,1-1 0,-1 0 1,0 0-1,0 1 1,1-1-1,-1 0 0,0 0 1,1 1-1,-1-1 0,1 0 1,7 4-25,-6-4 27,-1 1-1,0-1 1,0 1 0,0-1 0,0 1-1,1-1 1,-1 1 0,0 0-1,0 0 1,0-1 0,0 1-1,0 0 1,-1 0 0,1 0 0,0 0-1,0 0 1,-1 0 0,1 0-1,0 0 1,-1 1 0,1-1-1,-1 0 1,1 0 0,-1 0 0,0 1-1,0-1 1,1 0 0,-1 1-1,0-1 1,0 0 0,0 0-1,-1 2 1,1 79 339,0-80-332,0-1 0,0 1 0,-1 0 1,1 0-1,-1-1 0,0 1 0,1 0 0,-1-1 1,0 1-1,0 0 0,0-1 0,0 1 1,0-1-1,0 0 0,-1 1 0,1-1 0,0 0 1,-1 0-1,1 0 0,-1 0 0,1 0 0,-1 0 1,1 0-1,-1 0 0,0-1 0,0 1 0,-2 0 1,-7 5 71,-5 12 189,5-9-231,0 0 1,0-1 0,0 0 0,-1-1-1,-1 0 1,1-1 0,-1 0 0,0-1-1,0-1 1,-20 5 0,-6-1-619,28-5-79,-1-1 0,1 0 0,-21 0 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14.8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320 3 4004,'-15'0'243,"12"-1"-162,-1 0 0,1 1 0,-1 0 0,1 0 0,-1 0 0,1 0 0,-1 1 0,1-1 0,0 1 0,-1 0 0,1 0 0,0 0 0,-5 2-1,-3 7 118,9-8-140,0 0 0,0 0 0,0 0 1,0-1-1,0 1 0,0-1 0,-1 1 1,1-1-1,0 0 0,-1 0 0,1 0 0,-1 0 1,1-1-1,-1 1 0,1-1 0,-1 1 1,-4-1-1,-189 0 5242,208 0-5074,61 0 146,184 0-341,110 0-1075,-124 0-5589,-186 0 3891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15.1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199 1 4428,'-50'0'2740,"28"0"1050,21 9-3462,-7 43 169,-3 0 0,-23 71 0,15-58-485,-18 104 0,22 48 71,14-124-6286,1-85 3102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15.65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81 1 5929,'0'1'23,"1"1"0,-1-1 0,0 1 0,0-1 0,0 0 1,0 1-1,0-1 0,0 1 0,-1-1 0,1 1 1,0-1-1,-1 0 0,1 1 0,-1-1 0,1 1 1,-1-1-1,0 0 0,1 0 0,-1 1 0,0-1 1,0 0-1,0 0 0,0 0 0,0 0 0,0 0 1,0 0-1,0 0 0,-1-1 0,1 1 0,0 0 0,-1 0 1,1-1-1,0 1 0,-1-1 0,1 0 0,0 1 1,-1-1-1,1 0 0,-1 0 0,1 0 0,-1 1 1,1-2-1,-1 1 0,1 0 0,-3-1 0,-4 1 493,3 5 15,-16 12-165,15-12 601,83-5-985,-31 3 16,-22 10-152,36-5-365,-42-6 6,1 0-1,-1 0 1,1 2 0,-1 1 0,0 0-1,20 9 1,-32-11 511,-5-3-18,1 1-1,-1-1 1,0 1 0,0 0 0,0-1-1,0 1 1,0 0 0,1 0-1,-1 0 1,-1 0 0,1 0 0,0 0-1,0 0 1,0 0 0,0 0 0,-1 0-1,1 0 1,0 1 0,-1-1 0,1 0-1,-1 0 1,0 1 0,1-1 0,-1 0-1,0 1 1,0-1 0,0 0 0,0 1-1,0-1 1,0 0 0,0 1 0,-1 1-1,2 3 47,-1-5-24,1 0-1,-1 0 0,0 0 1,1 1-1,-1-1 0,0 0 1,0 0-1,0 0 0,0 1 1,0-1-1,0 0 0,0 0 1,-1 0-1,1 0 0,0 1 1,-1-1-1,1 0 0,-1 0 1,1 0-1,-1 0 0,1 0 1,-1 0-1,0 0 0,1 0 1,-1 0-1,0 0 0,0-1 1,0 1-1,0 0 0,0 0 1,-2 0-1,-13 5-33,-37 17 59,14-7 175,14-3 137,18-10-206,-1 1 0,0-1 0,0 0-1,0-1 1,-11 3 0,-92 20 2911,86-23 100,87-2-3764,-45 0 288,-5 1-73,1 0 0,-1-1-1,1-1 1,-1 0 0,0 0 0,13-4-1,39-19-2793,-51 22 2262,0 0 0,0 1 0,21 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16.48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364 173 3852,'0'7'82,"0"21"180,0-28-259,1 1 0,-1-1-1,0 0 1,0 0-1,0 0 1,0 0 0,0 1-1,0-1 1,0 0 0,0 0-1,0 0 1,0 1-1,0-1 1,0 0 0,0 0-1,0 0 1,0 1 0,0-1-1,0 0 1,0 0-1,0 0 1,0 0 0,0 1-1,0-1 1,0 0 0,0 0-1,0 0 1,-1 1-1,1-1 1,0 0 0,0 0-1,0 0 1,0 0-1,0 0 1,0 1 0,-1-1-1,1 0 1,0 0 0,0 0-1,0 0 1,-1 0-1,1 0 1,0 0 0,0 0-1,0 0 1,0 0 0,-1 0-1,1 0 1,0 0-1,0 0 1,0 0 0,-1 0-1,1 0 1,0 0-1,0 0 1,-1 0 0,0 0-2,1 0 0,-1 0 0,0 0 0,0 0 0,0 0 0,0 0 0,0 0 1,0 0-1,1 1 0,-1-1 0,0 0 0,0 1 0,0-1 0,1 0 0,-1 1 0,0-1 0,0 1 1,1-1-1,-1 1 0,0-1 0,1 1 0,-1 0 0,1-1 0,-1 1 0,0 0 0,0 1 0,-1 22 185,2-21-155,0-1 1,1 1 0,-1-1-1,-1 1 1,1-1-1,0 0 1,0 1-1,-1-1 1,0 0-1,1 1 1,-1-1 0,-2 4-1,-12 6 271,8 7-53,5-15-180,1 0 0,-1 1-1,1-1 1,-1 0 0,0 0 0,-5 7 0,-4 3 108,4-3-101,-1-1 1,0 0-1,0-1 1,-1 1-1,-1-2 1,1 1 0,-1-1-1,-1-1 1,1 0-1,-1 0 1,-13 5-1,13-9 75,1 0 0,-1 0 0,0-1 0,0 0 0,0-1 0,0-1 0,-16 0 0,13 0 143,14 0-294,0 0 5,0 0 0,-1 0 0,1 0 0,0 0 0,-1 0 0,1-1 0,0 1 0,-1 0 0,1 0 0,0 0 0,-1 0 0,1 0 0,0 0-1,0 0 1,-1-1 0,1 1 0,0 0 0,-1 0 0,1 0 0,0-1 0,0 1 0,0 0 0,-1 0 0,1-1 0,0 1 0,0 0-1,0 0 1,-1-1 0,1 1 0,0 0 0,0-1 0,0 1 0,0 0 0,0-1 0,0 1 0,-7-26 249,1 1 0,1-1 1,-3-46-1,4-94 204,4 150-411,0 14-44,1 0 1,-1-1-1,0 1 1,1 0-1,0 0 0,-1 0 1,1-1-1,0 1 1,0 0-1,0 0 0,0 0 1,1 0-1,-1 1 1,0-1-1,1 0 0,-1 0 1,1 1-1,0-1 1,-1 1-1,1-1 0,0 1 1,0 0-1,0 0 1,0 0-1,0 0 0,5-1 1,9-8 39,2-15 67,12 4-70,-26 17-36,0 0 0,1 0 1,-1 1-1,1-1 1,0 1-1,8-4 1,-5 3 6,6-3 35,-13 7-48,0-1 0,0 0 0,0 1 0,0-1 0,1 1 0,-1-1 0,0 1 1,1 0-1,-1-1 0,0 1 0,1 0 0,-1 0 0,0 0 0,1 0 0,1 0 0,14 0-3,-15 0 9,0 0 0,0 0-1,0 1 1,0-1-1,0 0 1,0 1 0,-1-1-1,1 1 1,0-1-1,0 1 1,-1 0 0,1 0-1,2 1 1,-1 0 1,9 11-35,2 21 102,-7-15-56,-1 1 0,-1-1 0,-1 1 0,2 21 0,-1 37-1701,2 72-3804,-7-139 3655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16.8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6001,'0'0'1156,"0"27"4336,0-54-13337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17.20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106 39 5613,'4'-38'4809,"-4"91"-4230,0-3-176,1-42-360,0-3-37,0-1-1,-1 1 1,1 0-1,-1-1 1,0 1-1,-1 0 1,1-1 0,-1 1-1,0 0 1,0-1-1,0 1 1,-1-1-1,-2 6 1,-9 4-3,11-12-2,0-1 0,0 1 0,0 0 0,0 0 0,1-1 0,-1 1 0,1 1 0,-1-1 0,1 0 0,0 0 0,0 0 0,0 1 0,0-1 0,0 0 0,0 1 0,1-1 0,-1 1 0,1-1 0,0 5 0,1 30 39,0-25-54,0-1 1,-1 1-1,0 0 1,-1-1 0,0 1-1,-5 17 1,2-18-98,-6 16-1594,-8 38 0,16-53 530,-1-1-1,0 1 1,-8 15-1,2 0-1739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18.11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45 4520,'3'-2'152,"-3"2"-98,0-1 0,0 1 0,1 0 0,-1 0 0,0-1 0,0 1 1,0 0-1,0 0 0,1-1 0,-1 1 0,0 0 0,0 0 0,1 0 0,-1 0 1,0-1-1,0 1 0,1 0 0,-1 0 0,0 0 0,0 0 0,1 0 0,-1 0 0,0 0 1,1 0-1,-1 0 0,0 0 0,1 0 0,-1 0 0,0 0 0,0 0 0,1 0 1,-1 0-1,0 0 0,1 0 0,-1 0 0,0 0 0,0 0 0,1 0 0,-1 0 1,0 1-1,0-1 0,1 0 0,-1 0 0,0 0 0,0 1 0,1-1 0,-1 0 1,0 0-1,0 0 0,0 1 0,0-1 0,1 0 0,-1 1 0,0-1 0,0 0 0,0 0 1,0 1-1,22 81 1254,-13-37-1128,-1 0 1,-2 0-1,-3 1 1,-1 48-1,-2-94-180,0 0 0,0 1 0,0-1 0,0 0 0,0 1 0,-1-1 0,1 1 0,0-1 1,0 0-1,0 0 0,0 1 0,0-1 0,0 0 0,-1 1 0,1-1 0,0 0 0,0 1 0,0-1 0,-1 0 0,1 0 0,0 1 0,-1-1 0,1 0 1,0 0-1,0 0 0,-1 0 0,1 1 0,0-1 0,-1 0 0,1 0 0,0 0 0,-1 0 0,1 0 0,0 0 0,-1 0 0,1 0 0,0 0 1,-1 0-1,-35 6 31,33-5-12,3-1-17,-1 0-1,1 0 1,0 0-1,0 0 1,-1 0-1,1 0 0,0 0 1,0 0-1,-1 0 1,1 0-1,0 0 1,0 0-1,-1 0 1,1 1-1,0-1 1,0 0-1,0 0 1,-1 0-1,1 0 1,0 0-1,0 1 0,0-1 1,-1 0-1,1 0 1,0 0-1,0 1 1,0-1-1,0 0 1,0 0-1,0 1 1,0-1-1,0 0 1,-1 0-1,1 1 1,0-1-1,0 0 0,0 0 1,0 1-1,0-1 1,0 0-1,0 0 1,0 1-1,0-1 1,1 0-1,-1 0 1,0 1-1,0-1 1,0 0-1,0 0 1,0 1-2,0 0 229,0-9-145,0-138-15,0 144-67,0 0 0,0 0-1,0 0 1,0 1 0,1-1 0,-1 0 0,1 0 0,-1 1 0,1-1 0,-1 0 0,1 0 0,0 1 0,0-1 0,0 1 0,0-1 0,0 1 0,0-1 0,0 1 0,1 0-1,-1-1 1,0 1 0,1 0 0,-1 0 0,1 0 0,2-1 0,-3 1 0,1 0-1,-1 0 1,1 0-1,-1 0 0,1 0 1,-1-1-1,1 1 1,-1 0-1,0-1 1,0 1-1,0-1 1,0 1-1,0-1 1,0 0-1,0 1 1,0-1-1,-1 0 1,1 0-1,-1 1 0,1-1 1,-1 0-1,0 0 1,0 0-1,0 0 1,0-2-1,1 2 0,-1 0 0,0-1-1,1 1 1,-1 0-1,1 0 1,-1 0 0,1-1-1,0 1 1,0 0-1,0 0 1,0 0 0,1 0-1,-1 1 1,0-1-1,1 0 1,-1 1-1,1-1 1,0 0 0,-1 1-1,1 0 1,0-1-1,0 1 1,0 0 0,0 0-1,0 0 1,3 0-1,11-9-5,2-17-18,12 1-17,-24 20 52,1 0-1,-1-1 0,1 2 1,0-1-1,0 1 0,0 0 0,1 1 1,15-7-1,-18 9 3,18-8-14,9-2-76,-19 13 75,-2 1-15,-10-2 16,-1 0 1,0 0 0,1 0-1,-1 0 1,1 0-1,-1 0 1,0 0-1,1 0 1,-1 0-1,1 1 1,-1-1-1,0 0 1,1 0-1,-1 1 1,0-1-1,1 0 1,-1 0-1,0 1 1,1-1-1,-1 0 1,0 1-1,0-1 1,0 0-1,1 1 1,-1-1-1,0 0 1,0 1-1,0-1 1,0 1 0,1-1-1,-1 0 1,0 1-1,0-1 1,0 1-1,0 0 1,14 43-5,-2 2 0,-2-1 1,-2 1-1,-2 1 0,0 82 1,-6-127 63,0-11-82,-1-6 21,0-49-85,1 58 78,1 0 0,-1 1-1,1-1 1,0 0-1,0 0 1,0 0 0,4-8-1,16-6 40,-10 11-6,5-17-6,14 2-4,-15-1 31,14 5-39,-1 2-1,60-29 0,-82 44-1,0 0 0,0 1 0,0 0 0,1 0 0,0 1 0,-1 0 0,1 0 0,-1 0 0,14 1 0,-20 0-3,0 0 0,1 0 0,-1 0 0,0 0 0,1 0 0,-1 0 0,0 1 0,0-1 0,1 0 0,-1 0 0,0 0 0,0 0 0,1 1 0,-1-1 0,0 0 0,0 0 0,1 1 0,-1-1 0,0 0 0,0 0 0,0 1 0,0-1 0,0 0 0,1 1 0,-1-1 0,0 0 0,0 1 0,0-1 0,0 0 0,0 0 0,0 1 0,0-1 0,0 0 0,0 1 0,0 0 0,25 82 16,-20-65 25,0 0 1,0 0-1,-2 1 1,2 26-1,-1 22-1644,-4-4-4532,0-54 4305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18.50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328 54 6345,'0'-44'2604,"0"44"-2602,0 0 0,0 0-1,0-1 1,0 1 0,0 0-1,0-1 1,0 1 0,0 0-1,0 0 1,-1-1 0,1 1-1,0 0 1,0 0 0,0-1-1,0 1 1,-1 0 0,1 0-1,0 0 1,0-1 0,-1 1-1,1 0 1,0 0 0,0 0-1,-1 0 1,1 0 0,0 0-1,0-1 1,-1 1 0,1 0-1,0 0 1,-1 0 0,1 0-1,0 0 1,0 0 0,-1 0-1,1 0 1,-1 0 0,-31-3 77,-49 2-63,79 1-16,0 0 0,-1 0 0,1 0 1,0 0-1,0 1 0,-1-1 0,1 1 1,0-1-1,0 1 0,0 0 1,-1 0-1,1 0 0,-3 1 0,-11 31 2,-17-19-2,19 12 0,-8-13-1,21-10-3,-1 1 0,1 0 0,0-1 0,0 1 0,0 0 0,1-1 0,-1 1 1,1 0-1,0 5 0,1 57-58,1-28 44,-3-37 18,1-1 0,0 1 0,0-1 0,0 1 0,0 0 0,1-1 0,-1 1 0,0-1 0,0 1 0,0 0 0,0-1 0,1 1 0,-1-1 0,0 1 0,0-1 0,1 1 0,-1-1 0,1 1 0,-1-1 0,0 1 0,1-1 0,-1 1 0,1-1 0,-1 0 0,1 1 0,-1-1 0,1 0 0,-1 1 0,2-1 0,35 14 18,-36-14-17,0 0 0,-1 1 0,1-1-1,-1 0 1,1 0 0,-1 1 0,0-1 0,1 0-1,-1 1 1,1-1 0,-1 0 0,1 1-1,-1-1 1,0 1 0,1-1 0,-1 1-1,0-1 1,0 1 0,1-1 0,-1 1-1,0-1 1,0 1 0,0-1 0,1 1-1,-1-1 1,0 1 0,0-1 0,0 1-1,0-1 1,0 2 0,0-2-1,0 1-1,0-1 1,0 1 0,0-1 0,0 1 0,0-1 0,0 1-1,0 0 1,0-1 0,0 1 0,1-1 0,-1 1 0,0-1-1,0 1 1,1-1 0,-1 0 0,0 1 0,1-1 0,-1 1-1,0-1 1,1 0 0,-1 1 0,1-1 0,-1 0 0,1 1-1,-1-1 1,1 1 0,29 12 56,-29-13-53,-1 0 1,1 0-1,-1 1 0,1-1 1,-1 0-1,1 1 0,-1-1 1,1 0-1,-1 1 0,0-1 1,1 0-1,-1 1 0,0-1 1,1 1-1,-1-1 0,0 1 1,0-1-1,1 1 0,-1-1 1,0 1-1,0-1 0,0 1 1,0 0-1,1-1 0,-1 1 1,0-1-1,0 1 0,0 0 1,-1 0 4,1-1 0,0 1-1,0-1 1,0 1 0,1-1 0,-1 1 0,0-1 0,0 1 0,0-1 0,0 1 0,0-1-1,0 0 1,1 1 0,-1-1 0,0 1 0,0-1 0,1 1 0,-1-1 0,0 0 0,1 1-1,-1-1 1,1 1 0,8 5 100,-7-6-95,-1 0 0,0 1 0,0 0 0,0-1 0,0 1 0,0 0 0,-1-1 0,1 1 0,0 0 0,0 0-1,0 0 1,0 0 0,-1 0 0,1 0 0,-1 0 0,1 0 0,0 0 0,-1 0 0,0 0 0,1 0 0,-1 0 0,0 0 0,1 0 0,-1 1 0,0-1-1,0 0 1,0 0 0,0 0 0,0 2 0,0 67 1228,0-70-1239,0 1 1,0-1-1,-1 0 1,1 1-1,0-1 1,0 0-1,0 0 1,0 1-1,0-1 1,0 0-1,0 0 0,-1 1 1,1-1-1,0 0 1,0 0-1,0 0 1,-1 1-1,1-1 1,0 0-1,0 0 0,0 0 1,-1 0-1,1 1 1,0-1-1,0 0 1,-1 0-1,1 0 1,0 0-1,0 0 1,-1 0-1,1 0 0,0 0 1,-1 0-1,1 0 1,0 0-1,-1 0 1,-29 7 14,30-7-17,0 0 0,-1 0 0,1 0 0,0 0 0,-1 0 0,1 0 0,0 0 0,-1 0 0,1 0 0,0 0 0,0 0 0,-1 1 0,1-1 0,0 0 0,0 0 0,-1 0 0,1 0 0,0 1 0,0-1 0,0 0 0,-1 0 0,1 1 0,0-1 0,0 0 0,0 0 0,0 1 0,-1-1 0,1 0 0,0 0 0,0 1 0,0-1 0,0 0 0,0 1 0,0-1 0,0 1 0,0-1 0,0 0 0,0 1 0,0-1 0,0 0 0,0 1-1,-1-1 1,1 0 0,0 1 0,0-1 0,0 0 0,0 0 0,0 1 0,-1-1-1,1 0 1,0 0 0,0 1 0,-1-1 0,1 0 0,0 0 0,0 1-1,-1-1 1,1 0 0,0 0 0,0 0 0,-1 0 0,1 1 0,0-1 0,-1 0-1,1 0 1,0 0 0,-1 0 0,1 0 0,0 0 0,-1 0 0,1 0-1,-1 0 1,-81 26-567,25 0-2920,35-14 211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00.95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0 145 4496,'7'-3'641,"19"-1"43,-26 4-674,0 1-1,1-1 1,-1 0-1,0 0 1,0 0-1,0 0 0,0 0 1,1 0-1,-1 0 1,0 0-1,0 0 1,0 0-1,0 0 1,1 0-1,-1 0 1,0 0-1,0 0 1,0 0-1,0 0 0,1 0 1,-1 0-1,0 0 1,0 0-1,0 0 1,0 0-1,1 0 1,-1 0-1,0 0 1,0 0-1,0 0 1,0 0-1,1 0 0,-1-1 1,0 1-1,0 0 1,0 0-1,0 0 1,0 0-1,0 0 1,0-1-1,1 1 1,-1 0-1,0 0 1,0 0-1,0 0 1,0-1-1,0 1 0,0 0 1,0 0-1,0 0 1,0 0-1,0-1 1,0 1-1,0 0 1,0 0-1,0 0 1,0 0-1,0-1 1,0 1-1,0 0 0,0 0 1,0 0-1,0 0 1,0-1-1,-1 1 1,2-3-30,16 1 637,-14 2-476,-3 7-118,1 6 1,0-1 1,1 0 0,5 17-1,-6-25 7,0 0 1,0 0-1,-1 1 0,1-1 0,-1 0 0,0 1 0,0-1 0,-1 6 1,0 9 349,3-10-306,0-1 0,-1 1 0,0-1-1,-1 1 1,-1 10 0,0-2 184,1-17-254,0 0 0,0 1-1,0-1 1,0 0 0,0 1 0,0-1 0,0 0 0,0 1 0,0-1 0,0 0 0,0 1 0,-1-1-1,1 0 1,0 1 0,0-1 0,0 0 0,0 0 0,-1 1 0,1-1 0,0 0 0,0 0-1,-1 1 1,1-1 0,0 0 0,-1 0 0,1 0 0,0 1 0,0-1 0,-1 0 0,1 0 0,0 0-1,-1 0 1,1 0 0,-1 0 0,-27 7 220,28-7-212,-1 0-1,1 0 1,-1 1 0,1-1 0,0 0 0,-1 0-1,1 1 1,-1-1 0,1 0 0,0 1 0,-1-1-1,1 0 1,0 1 0,-1-1 0,0 9 3603,1-208-3071,0 197-547,1 0 1,-1-1-1,0 1 1,1 0 0,-1 1-1,1-1 1,0 0-1,0 0 1,0 0-1,0 0 1,0 0-1,0 1 1,0-1-1,1 1 1,-1-1-1,0 1 1,1-1-1,0 1 1,-1 0-1,1-1 1,0 1-1,-1 0 1,1 0-1,0 0 1,0 1 0,4-2-1,9-7-29,3-17-223,-1 14-541,1 0 0,-1 1 0,2 1 0,0 1 0,36-13 0,-38 18-738,-1 0 1,32-3 0,0 5-852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29.93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151 23 2400,'1'3'3230,"-1"-3"-3231,1 1 0,-1 0 0,0 0 0,0 0-1,0 0 1,0-1 0,0 1 0,0 0 0,0 0 0,-1 0 0,1 0 0,0-1 0,0 1-1,-1 0 1,1 0 0,0-1 0,-1 1 0,1 0 0,-1 0 0,1-1 0,-1 1-1,1 0 1,-1-1 0,0 1 0,1-1 0,-1 1 0,0-1 0,1 1 0,-2 0 0,-1 0 3,1 0 0,-1 0 0,0 0 0,0 0 1,0-1-1,0 1 0,1-1 0,-1 1 1,0-1-1,-5-1 0,8 1 0,0 0 0,0 0-1,0 0 1,-1 0 0,1 0 0,0 0 0,0-1-1,-1 1 1,1 0 0,0 0 0,0 0-1,0 0 1,-1 0 0,1 0 0,0 0-1,0 0 1,-1 0 0,1 0 0,0 0-1,0 0 1,-1 0 0,1 0 0,0 0-1,0 0 1,0 1 0,-1-1 0,1 0 0,0 0-1,0 0 1,-1 0 0,1 0 0,0 0-1,0 1 1,0-1 0,0 0 0,-1 0-1,1 0 1,0 0 0,0 1 0,0-1-1,0 0 1,0 0 0,0 1 0,0-1-1,-1 0 1,1 0 0,0 0 0,0 1 0,0-1-1,0 0 1,0 0 0,0 1 0,0-1-1,0 0 1,0 1 0,0 0-1,1-1-1,-1 1 1,0 0-1,-1 0 1,1 0 0,0 0-1,0 0 1,0 0 0,0 0-1,-1 0 1,1 0 0,-1 0-1,1-1 1,0 1 0,-1 0-1,1 0 1,-1 0-1,0-1 1,1 1 0,-1 0-1,0-1 1,1 1 0,-1 0-1,0-1 1,0 1 0,1-1-1,-1 1 1,0-1 0,0 0-1,0 1 1,0-1 0,0 0-1,0 1 1,0-1-1,-1 0 1,-10 5-3,0 8 15,2-9 42,9-4-52,1 0-1,-1 0 1,0 0-1,1 1 1,-1-1-1,1 0 0,-1 0 1,1 0-1,-1 1 1,1-1-1,-1 0 1,1 1-1,-1-1 1,1 0-1,-1 1 0,1-1 1,-1 1-1,1-1 1,-1 0-1,1 1 1,0-1-1,-1 1 0,1 0 1,0-1-1,0 1 1,-1-1-1,1 1 1,0-1-1,0 1 1,0-1-1,0 1 0,0 0 1,0-1-1,0 1 1,0 0-1,-5 5 8,-14 3-28,19-8 60,-1-1 1,1 1-1,-1 0 0,1-1 1,-1 1-1,1 0 0,0-1 0,-1 1 1,1 0-1,0 0 0,-1 0 1,1-1-1,0 1 0,0 0 0,0 0 1,0 0-1,0 0 0,0-1 1,0 1-1,0 0 0,0 0 0,0 0 1,1 1-1,-1-28-62,0 25 19,0 1-1,0 0 1,0 0 0,0-1 0,-1 1-1,1 0 1,0 0 0,0-1-1,0 1 1,1 0 0,-1 0 0,0-1-1,0 1 1,0 0 0,0 0 0,0-1-1,0 1 1,0 0 0,0 0-1,0-1 1,1 1 0,-1 0 0,0 0-1,0 0 1,0-1 0,0 1 0,1 0-1,-1 0 1,0 0 0,0 0-1,0 0 1,1-1 0,-1 1 0,0 0-1,0 0 1,1 0 0,-1 0 0,0 0-1,0 0 1,1 0 0,-1 0-1,0 0 1,0 0 0,1 0 0,-1 0-1,0 0 1,0 0 0,1 0-1,-1 0 1,0 0 0,0 0 0,1 0-1,-1 0 1,0 0 0,0 1 0,1-1-1,-1 0 2,3 0 5,-1 0-1,1 0 1,0 0-1,0 0 1,0-1-1,-1 1 0,1-1 1,0 0-1,-1 0 1,1 0-1,2-1 1,13-27-83,17 17 52,-17-10-81,22 11-494,-29 7-66,-2-1 0,1 0 0,11-8 0,-21 12 556,1 1 1,-1-1 0,1 0-1,-1 1 1,0-1-1,1 0 1,-1 0-1,0 1 1,0-1-1,1 0 1,-1 0-1,0 1 1,0-1-1,0 0 1,0 0-1,0 0 1,0-1-1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30.6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148 0 1912,'0'2'14,"0"0"1,1 0-1,-1-1 0,0 1 1,-1 0-1,1 0 0,0 0 1,0-1-1,-1 1 0,1 0 1,-1 0-1,1-1 0,-1 1 1,0-1-1,-2 4 0,1-4 83,0 0 0,0 0 0,0 0-1,-1 0 1,1 0 0,0-1-1,-1 1 1,1-1 0,-1 0 0,1 0-1,-1 0 1,1 0 0,-4 0 0,-12 0 252,14 0 258,-31 0-318,-12 0-394,81 0 199,-25 0-30,-3 0 12,17 0-31,-17 0 66,0 0-49,84 0 218,-89 0-234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20.61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514 236 3600,'4'-4'180,"0"0"-1,0-1 0,-1 0 1,1 0-1,-1 1 0,0-2 0,-1 1 1,1 0-1,-1-1 0,0 1 1,0-1-1,1-9 0,-1-3 441,0 1-1,-3-34 0,1 17-452,0 34-165,0-1 0,0 1 0,0-1 0,0 1 0,-1-1 0,1 1 0,0-1 0,0 1 0,0-1 0,0 1 0,0 0 0,-1-1 0,1 1 0,0-1-1,0 1 1,-1-1 0,1 1 0,0 0 0,-1-1 0,1 1 0,0 0 0,-1-1 0,1 1 0,-1 0 0,1 0 0,0-1 0,-1 1 0,1 0 0,-1 0 0,1 0 0,-1-1 0,1 1 0,-1 0 0,-22-7 4,-1 1 0,1 1 0,-1 1 0,1 1 0,-35 0 0,-114 3-8,169 0-3,0 0 1,0 0 0,0 1 0,0-1-1,0 1 1,0 0 0,0 0 0,0 0-1,0 0 1,0 1 0,0-1 0,1 1-1,-1-1 1,1 1 0,-1 0 0,1 0-1,-4 5 1,-6 3-26,11-9 29,0-1-1,0 1 1,-1 0-1,1 0 1,0-1-1,-1 1 1,1-1-1,-1 1 1,1-1-1,-1 0 1,1 1-1,-1-1 1,1 0-1,-4 0 1,5 0 1,-1-1 0,0 1 0,0 0 0,0 0 0,0 1 0,0-1 0,1 0 0,-1 0 0,0 0 0,0 0 0,0 1 0,0-1 0,1 0 0,-1 1 0,0-1 0,0 1 0,1-1 0,-1 1 0,0-1 0,1 1 0,-2 0 0,2-1 1,-1 2 5,-1 0 0,1 0 0,0 1 0,-1-1 0,1 0 0,0 0 0,0 1 0,1-1 0,-1 1 0,0-1 0,1 0 0,0 1 0,-1 4 0,-1 38-3,4-26-2,-2-17 1,0-1 0,0 0 0,1 1 0,-1-1 0,0 0 0,1 0 0,0 1 0,-1-1 0,1 0 0,-1 0 0,1 0 1,0 0-1,0 0 0,0 0 0,0 0 0,0 0 0,0 0 0,0 0 0,0-1 0,0 1 0,0 0 0,0-1 0,0 1 0,0-1 0,1 1 0,-1-1 0,0 1 1,0-1-1,1 0 0,-1 0 0,0 1 0,1-1 0,-1 0 0,0 0 0,3-1 0,11 4 78,-14-3-76,-1 0 0,1 0 0,-1 1 0,1-1 0,-1 0 0,0 0 0,1 1 0,-1-1 0,1 0 0,-1 0 0,1 1 0,-1-1 0,0 0 0,1 1 0,-1-1 0,1 1 0,-1-1 0,0 1 0,0-1 0,1 0 0,-1 1 0,0-1 0,0 1 0,0-1 0,1 1 0,-1-1 0,0 1 0,0-1 0,0 1 0,0 0 0,0-1 0,0 1 0,0-1-4,1 3 21,9-1-17,3 1 0,-6-1 12,-1 0-1,0-1 1,1 0 0,-1-1 0,1 0 0,8 0 0,108 0 192,-119 0-197,-1 0 1,1-1-1,0 0 1,0 1-1,0-1 1,-1 0-1,1-1 1,-1 1 0,1-1-1,-1 1 1,1-1-1,-1 0 1,3-3-1,-2 3 1,-1 0 0,0 0 0,0 0 1,1 0-1,-1 1 0,1-1 0,-1 1 0,1 0 0,-1 0 0,1 0 0,0 0 0,7 1 0,-8 0-5,-1-1-1,1 1 0,-1 0 0,1-1 0,-1 1 0,1-1 1,-1 1-1,0-1 0,1 0 0,-1 0 0,0 0 0,0-1 1,0 1-1,0 0 0,0-1 0,0 1 0,0-1 0,0 0 0,1-2 1,-1 2 11,-1 1 1,1-1 0,0 0-1,-1 1 1,1 0-1,0-1 1,0 1 0,0 0-1,0 0 1,0 0 0,0 0-1,0 0 1,0 0 0,0 1-1,0-1 1,0 1 0,1 0-1,3-1 1,-5 1-10,0 1 0,0-1 0,0 0 0,0 0 0,0 0 0,0-1 0,0 1 0,0 0 0,0 0 1,0 0-1,0-1 0,0 1 0,0 0 0,0-1 0,-1 1 0,1-1 0,0 1 0,0-1 0,0 1 0,-1-1 0,1 0 0,0 1 0,-1-1 0,1 0 0,0 0 1,-1 1-1,1-1 0,-1 0 0,1 0 0,-1 0 0,0 0 0,1 0 0,-1 0 0,0 0 0,1-1-3,-1 1-1,0 0 1,1 0-1,-1 0 1,1 0-1,-1 0 1,1 0-1,-1 1 1,1-1-1,0 0 0,-1 0 1,1 0-1,0 0 1,0 1-1,0-1 1,-1 0-1,1 1 1,0-1-1,0 1 1,0-1-1,0 1 1,0-1-1,0 1 1,0 0-1,0-1 1,0 1-1,0 0 1,1 0-1,-1 0 1,0 0-1,0 0 1,0 0-1,0 0 1,1 0-1,-1 0 291,0 2-289,-1 0 0,0-1 1,1 1-1,-1-1 0,0 1 0,0 0 1,0-1-1,0 1 0,0 0 1,0-1-1,-1 1 0,1-1 1,-1 1-1,1 0 0,-1-1 0,1 1 1,-1-1-1,0 1 0,0-1 1,0 0-1,0 1 0,-2 1 1,-31 14 34,32-15-29,1 1-1,-1 0 1,1 0-1,0 0 1,0 0-1,0 0 1,1 0-1,-1 1 1,1-1-1,-1 0 1,1 0-1,0 0 1,1 1-1,-1-1 1,1 3-1,0 0 0,-1 1 0,0-1 1,0 0-1,-1 0 0,1 0 0,-1 0 0,-3 9 0,-5 4 36,7-15-34,-1 1 1,1-1 0,0 1-1,1 0 1,-1 0 0,1 0 0,0-1-1,0 2 1,0-1 0,1 5-1,0 421 100,0-427-113,-1-1 0,1 1 0,-1-1 1,1 0-1,-1 1 0,0-1 0,0 1 1,0-1-1,-1 0 0,1 0 0,-1 0 1,0 0-1,0 0 0,0 0 0,0 0 0,0-1 1,-1 1-1,1-1 0,-6 4 0,-9 13 34,-5 19 28,-24-3-117,22-1 38,-2-17 56,0-1 0,-32 13 0,28-13-10,12-7 14,0 0 0,-1-1 0,0 0 1,0-2-1,-32 7 0,-18-8-2638,68-5 2520,1 0-1,-1 0 1,1-1 0,-1 1 0,1 0 0,-1 0-1,1-1 1,-1 1 0,1 0 0,-1-1 0,1 1-1,-1-1 1,1 1 0,0-1 0,-1 1 0,1 0-1,0-1 1,-1 1 0,1-1 0,0 0-1,0 1 1,-1-1 0,1 1 0,0-1 0,0 1-1,0-1 1,0 1 0,0-1 0,0 0 0,0 1-1,0-2 1,0-18-980,0 19 677,0-7-1878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21.04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161 1 5769,'0'0'1022,"10"0"-986,41 0-31,10 0-48,-55 0 8,0-1 1,0 2 0,1-1-1,-1 1 1,0 0 0,11 3 0,-6 9-154,-3-3 56,7-5 39,-14-5 87,0 0 0,0 0 0,0 0 0,0 0-1,0 0 1,0 0 0,1 0 0,-1 1 0,-1-1 0,1 0 0,0 1 0,0-1 0,0 1 0,0-1 0,0 1 0,0-1 0,0 1 0,-1 0 0,1-1 0,0 1 0,0 0 0,-1 0 0,1 0 0,-1 0 0,1-1 0,0 1-1,-1 0 1,0 0 0,1 0 0,-1 0 0,0 0 0,1 0 0,-1 0 0,0 0 0,0 0 0,0 0 0,0 0 0,0 0 0,0 0 0,0 2 0,0 0-43,2 22-87,-2-24 135,0 0-1,0 1 1,-1-1-1,1 0 1,0 0-1,0 0 1,-1 0-1,1 1 1,0-1-1,-1 0 1,1 0-1,-1 0 1,0 0-1,1 0 1,-1 0-1,0 0 1,1 0-1,-1 0 1,0-1-1,0 1 1,-2 1 0,-39 15-4,-11 6-3,37-17 20,4-1 12,1-1-1,-2 0 1,1-1 0,-19 4-1,26-6-12,-53 14 469,-48 3 1272,84-16-1318,17-2 746,9 1-531,20 0-487,37 0-1149,30-1-3403,-33 0 1115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21.48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151 98 5068,'-3'-31'2983,"3"24"-2476,-1 0 0,1-1-1,-1 1 1,-1 0-1,0 0 1,-4-13 0,6 20-503,0 0 0,-1-1 0,1 1 1,0 0-1,0 0 0,0-1 0,-1 1 0,1 0 1,0 0-1,0 0 0,-1-1 0,1 1 1,0 0-1,-1 0 0,1 0 0,0 0 0,0 0 1,-1 0-1,1-1 0,0 1 0,-1 0 0,1 0 1,0 0-1,-1 0 0,1 0 0,0 0 1,-1 0-1,1 0 0,0 0 0,-1 1 0,1-1 1,0 0-1,0 0 0,-1 0 0,1 0 0,0 0 1,-1 0-1,1 1 0,0-1 0,0 0 1,-1 0-1,1 0 0,0 1 0,0-1 0,0 0 1,-1 0-1,1 1 0,0-1 0,0 0 1,0 1-1,0-1 0,-1 0 0,1 0 0,0 1 1,0-1-1,0 0 0,0 1 0,0-1 0,0 0 1,0 1-1,0-1 0,0 0 0,0 1 1,0-1-1,-57 362 540,47-326-1910,-18 47 0,4-18-4980,22-56 4420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21.9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364 249 4224,'0'0'107,"0"0"-86,1 0-1,-1 0 1,0 0 0,0 0-1,0 0 1,0 0 0,1-1-1,-1 1 1,0 0 0,0 0 0,0 0-1,1 0 1,-1 0 0,0 0-1,0 0 1,0 0 0,1 0-1,-1 0 1,0 1 0,0-1-1,0 0 1,0 0 0,1 0 0,-1 0-1,0 0 1,0 0 0,0 0-1,0 0 1,1 0 0,-1 1-1,0-1 1,0 0 0,0 0-1,0 0 1,0 0 0,0 0 0,0 1-1,1-1 1,-1 0 0,0 0-1,0 0 1,0 0 0,0 1-1,0-1 1,0 0 0,0 0-1,0 0 1,0 1 0,0-1-1,0 0 1,0 0 0,0 0 0,0 1-1,0-1 1,0 0 0,0 0-1,0 0 1,0 0 0,0 1-1,-1-1 1,1 0 0,0 0-1,0 0 1,0 1 0,0 60 1191,0-60-1205,0-1-1,0 1 1,0-1 0,0 0 0,0 1-1,0-1 1,0 1 0,0-1 0,-1 1-1,1-1 1,0 1 0,0-1 0,0 0-1,-1 1 1,1-1 0,0 1 0,0-1-1,-1 0 1,1 1 0,0-1 0,-1 0-1,1 1 1,0-1 0,-1 0 0,1 0-1,0 1 1,-1-1 0,1 0 0,-1 0-1,1 0 1,-1 1 0,-31 21 146,32-22-149,-1 0 0,1 0 0,-1 0 0,1 1 0,-1-1 0,1 0 1,0 0-1,-1 1 0,1-1 0,0 0 0,-1 0 0,1 1 0,0-1 0,-1 0 1,1 1-1,0-1 0,0 1 0,-1-1 0,1 0 0,0 1 0,0-1 0,0 1 1,-1-1-1,1 1 0,0-1 0,0 0 0,0 1 0,0-1 0,0 1 0,0-1 1,0 1-1,0 2 13,-1-1 0,1 1 0,-1-1 0,1 1 0,-1-1 0,0 1 0,0-1 0,0 0 0,0 0 0,0 0 0,-1 1 0,1-1 0,-1 0 0,-1 2 0,-30 26 277,17-16-399,5-5 112,0 0-1,-1-1 1,0-1-1,-1 0 0,0 0 1,0-2-1,0 1 1,0-2-1,-1 0 1,0 0-1,0-1 0,0-1 1,0 0-1,0-1 1,-21-1-1,35 0 1,-1 0-1,1 0 1,0-1-1,-1 1 1,1 0-1,0 0 0,-1 0 1,1 0-1,0 0 1,-1 0-1,1 0 1,0 0-1,-1-1 1,1 1-1,0 0 1,-1 0-1,1 0 1,0-1-1,0 1 1,-1 0-1,1 0 1,0-1-1,0 1 1,0 0-1,-1 0 1,1-1-1,0 1 1,0 0-1,0-1 1,0 1-1,0 0 1,0-1-1,-1 0 1,-4-17 180,1 0 0,1-1 0,0 1 0,1-1 0,2 0 0,1-34 0,0 11 8,-1 40-190,0-1 0,0 1 0,0 0 0,0 0 0,1 0 0,-1 0 0,1 0 0,-1-1 0,1 1 0,0 0 0,0 0 1,0 0-1,0 1 0,0-1 0,0 0 0,1 0 0,-1 0 0,0 1 0,1-1 0,-1 1 0,1-1 0,0 1 0,3-2 0,-3 1 0,0 1 0,0 0-1,-1 0 1,1-1 0,0 1 0,-1-1-1,1 0 1,-1 1 0,0-1-1,1 0 1,-1 0 0,0 0 0,0 0-1,0 0 1,0 0 0,-1 0-1,1 0 1,-1 0 0,1 0 0,-1 0-1,0-1 1,1 1 0,-1-4 0,0 3 2,0 1 0,0-1 0,1 1 1,-1-1-1,1 1 0,0 0 1,0-1-1,0 1 0,0 0 1,0 0-1,0-1 0,1 1 0,-1 0 1,1 0-1,-1 0 0,1 0 1,0 1-1,0-1 0,-1 0 0,1 1 1,1 0-1,-1-1 0,0 1 1,4-2-1,11-9 25,1-17-13,15 3-17,-16 3 4,6 8-5,1 2 1,46-20-1,-63 31 1,-1 0 1,1 1 0,-1 0-1,1 0 1,0 0-1,-1 1 1,9 0-1,-10 0 12,-4 1-8,0-1 0,0 1 0,1-1 1,-1 1-1,0-1 0,0 1 0,0 0 0,0 0 0,0 0 0,0 0 1,0-1-1,0 1 0,0 1 0,0-1 0,-1 0 0,1 0 0,0 0 1,-1 0-1,1 0 0,-1 1 0,1-1 0,-1 0 0,0 0 0,1 1 1,-1-1-1,0 0 0,0 3 0,1 0 5,7 19-7,-1 0 0,-2 1 0,0 0 0,-2 0-1,0 0 1,-2 1 0,-1 24 0,0 24-1431,0 1-3941,0-53 2946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22.34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189 0 4416,'-120'0'3175,"52"0"2170,126 0-6827,91 0-5274,-96 0 3826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23.07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99 68 2420,'-1'-2'341,"1"0"0,-1 0-1,0-1 1,1 1 0,-1 0-1,1-1 1,0 1 0,-1 0-1,1-1 1,1-7 2507,-9 10-2392,-23 0 11,32 0-432,-1 0-1,0 0 1,1-1 0,-1 1 0,0 0 0,0 0 0,1 0 0,-1 0 0,0-1 0,0 1 0,1 0 0,-1 0 0,0 0 0,0-1 0,1 1 0,-1 0 0,0 0 0,0-1 0,0 1 0,0 0 0,0-1 0,1 1 0,-1 0 0,0-1 0,0 1 0,0 0 0,0 0 0,0-1 0,0 1 0,0 0 0,0-1 0,0 1 0,0 0 0,0-1 0,0 1-1,0 0 1,0-1 0,-1 1 0,1 0 0,0 0 0,0-1 0,0 1 0,0 0 0,0-1 0,-1 1 0,1 0 0,0 0 0,0-1 0,0 1 0,-1 0 0,1 0 0,0 0 0,-1 0 0,1-1 0,0 1 0,0 0 0,-1 0 0,1 0 0,0 0 0,-1 0 0,1-1 0,71-12 15,-50 10-84,1 1-1,26 2 0,-26 0 19,-18 0-48,-1 0 14,-3 0 52,1 0 1,-1-1-1,1 1 0,-1 0 1,0 0-1,1 0 0,-1 0 1,1 0-1,-1 0 1,1 0-1,-1 0 0,0 0 1,1 0-1,-1 0 0,1 0 1,-1 0-1,1 0 0,-1 0 1,0 0-1,1 1 1,-1-1-1,1 0 0,-1 0 1,0 0-1,1 1 0,-1-1 1,0 0-1,1 0 0,-1 1 1,0-1-1,1 0 1,-1 1-1,0-1 0,0 1 1,1-1-1,-1 0 0,0 1 1,0-1-1,0 1 0,0 24-71,0-19 126,0 1 1,1-5-60,-1 0 0,-1 1 0,1-1 0,0 0 0,0 0 0,-1 0 0,1 0 0,-1 0 0,0 0 0,0 0 0,0 0 0,0 0 0,0 0 0,-2 3 0,-37 27-66,21-6 36,8-23 47,0 0 7,-15 20-5,-1-6-27,27-17 0,-1 0 0,1 0 0,-1 1-1,1-1 1,-1 0 0,1 1 0,-1-1 0,1 1-1,0-1 1,-1 0 0,1 1 0,0-1-1,-1 1 1,1-1 0,0 1 0,-1-1-1,1 1 1,0-1 0,0 1 0,0 0-1,-1-1 1,1 1 0,0-1 0,0 1 0,0 0-1,0-1 1,0 1 0,0-1 0,0 1-1,0-1 1,0 1 0,1 0 0,-1-1-1,0 1 1,0-1 0,0 1 0,1-1-1,-1 1 1,0-1 0,1 1 0,-1-1 0,0 1-1,1-1 1,-1 1 0,1-1 0,-1 0-1,0 1 1,1-1 0,-1 1 0,1-1-1,-1 0 1,1 0 0,0 1 0,-1-1-1,1 0 1,0 0 0,37 6 11,-38-6-2,0 0 0,1 0 0,-1 0 0,0 0-1,0 0 1,1 0 0,-1 0 0,0 0 0,1 0 0,-1 0 0,0 0 0,1 0 0,-1 0 0,0 1 0,0-1 0,1 0 0,-1 0 0,0 0 0,0 0 0,1 1 0,-1-1 0,0 0 0,0 0 0,0 1 0,1-1 0,-1 0 0,0 0 0,0 1-1,0-1 1,0 0 0,0 0 0,0 1 0,1-1 0,-1 0 0,0 1 0,0-1 0,0 1 0,0-1 0,0 0 0,0 1 0,0-1 0,0 1 0,0-1 0,0 0 0,1 1 0,-1-1 0,0 0-1,0 1 1,0-1 0,1 0 0,-1 1 0,0-1 0,0 0 0,1 1 0,-1-1 0,0 0 0,1 0 0,-1 1 0,0-1 0,1 0 0,-1 0 0,0 0 0,1 0-1,-1 1 1,1-1 0,-1 0 0,0 0 0,1 0 0,-1 0 0,1 0 0,-1 0 0,0 0 0,1 0 0,-1 0 0,1 0 0,11 2-3,-8-2 2,0 1 0,0 0 1,0 0-1,0 1 0,0-1 1,0 1-1,0 0 0,-1 0 1,6 4-1,-4-5-2,-4-1 4,1 0 0,-1 1-1,0-1 1,0 0-1,0 0 1,0 1 0,0-1-1,0 1 1,0-1 0,0 1-1,0-1 1,0 1-1,0 0 1,0 0 0,0-1-1,0 1 1,0 0 0,-1 0-1,1 0 1,0 0-1,0 0 1,-1 0 0,1 2-1,0-3-1,-1 1 0,0 0 1,0 0-1,0 0 0,0 0 0,1 0 0,-1 0 0,0 0 0,1 0 0,-1 0 0,1-1 0,-1 1 0,1 0 0,-1 0 0,1 0 0,0-1 0,-1 1 0,1 0 0,0-1 0,1 2 1,-1-2 3,0 1 1,0 0 0,0 0-1,-1 0 1,1 0 0,0-1 0,0 1-1,0 0 1,-1 0 0,1 0 0,-1 0-1,1 1 1,-1-1 0,1 0 0,-1 0-1,0 0 1,1 0 0,-1 0-1,0 1 1,0-1 0,0 2 0,0 54 83,0-57-88,0 1 1,0-1 0,0 1-1,0-1 1,0 0-1,0 1 1,0-1 0,0 1-1,-1-1 1,1 0-1,0 1 1,0-1 0,0 0-1,-1 1 1,1-1-1,0 0 1,0 1 0,-1-1-1,1 0 1,0 0-1,-1 1 1,1-1 0,0 0-1,-1 0 1,1 1 0,0-1-1,-1 0 1,1 0-1,0 0 1,-1 0 0,1 0-1,-1 0 1,1 0-1,-1 0 1,-37 11 69,38-11-68,0 0 0,-1 0 0,1 0 0,-1 0 0,1 0 0,0 0 0,-1 0 0,1 0 0,0 1 0,-1-1 0,1 0 0,0 0 0,-1 0 0,1 1 0,0-1 0,-1 0 0,1 0 0,0 1 0,0-1 0,-1 0 0,1 1 0,0-1 0,0 0 0,0 1 0,0-1 0,-1 0 1,1 1-1,0-1 0,0 0 0,0 1 0,0-1 0,0 1 0,0-1 1,0 1 0,0-1 0,0 0 0,-1 1 0,1-1 1,0 0-1,0 1 0,0-1 0,0 0 0,-1 1 1,1-1-1,0 0 0,0 1 0,0-1 0,-1 0 0,1 0 1,0 1-1,-1-1 0,1 0 0,0 0 0,-1 0 0,1 1 1,0-1-1,-1 0 0,1 0 0,0 0 0,-1 0 0,1 0 1,0 0-1,-1 0 0,1 0 0,0 0 0,-1 0 1,1 0-1,-1 0 0,1 0 0,-48 7-73,-85 0-1,96-7-2166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24.06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106 83 4248,'-1'-1'203,"-1"0"-143,1 7 1091,1 241-35,0-245-1111,0 0 1,0 0-1,-1 0 0,1 0 1,0 0-1,-1 0 0,1 1 1,-1-1-1,0 0 0,0 0 1,0-1-1,0 1 0,0 0 1,0 0-1,0 0 1,0-1-1,-1 1 0,1 0 1,-1-1-1,1 1 0,-3 0 1,2 0-4,1-1 1,-1 0 0,1 1 0,-1-1 0,1 1 0,0-1-1,0 1 1,-1-1 0,1 1 0,0 0 0,1 0 0,-1 0-1,0-1 1,0 1 0,1 0 0,-1 0 0,1 0 0,0 0-1,-1 0 1,1 0 0,0 3 0,1-4 1,-1 1 1,0 0 0,0 0-1,0-1 1,0 1-1,0 0 1,0 0-1,0 0 1,-1-1-1,1 1 1,0 0-1,-1 0 1,0-1-1,1 1 1,-1 0-1,0-1 1,0 1-1,0-1 1,0 1-1,0-1 1,0 1-1,0-1 1,-1 0-1,1 0 1,0 0-1,-1 1 1,1-1-1,-1 0 1,1-1-1,-1 1 1,-2 1-1,-2 1 9,6-3-7,-1 0 0,1 1 0,-1-1 0,1 0 0,0 0 0,-1 0 0,1 1 0,0-1 0,-1 0 0,1 0 0,0 1 0,0-1 0,-1 0 0,1 1 0,0-1 0,0 0 0,0 1 0,-1-1 0,1 0 0,0 1 0,0-1 0,0 1 0,0-1 0,0 0 0,0 1 0,0-1 0,0 1 0,0 0 0,-4 6 350,4-7-351,0 0 1,0 0-1,-1 0 0,1 1 0,0-1 0,-1 0 0,1 0 0,0 0 0,-1 0 0,1 1 0,0-1 0,-1 0 1,1 0-1,-1 0 0,1 0 0,0 0 0,-1 0 0,1 0 0,0 0 0,-1 0 0,1 0 0,-1 0 0,1-1 1,0 1-1,-1 0 0,1 0 0,0 0 0,-1 0 0,1 0 0,0-1 0,0 1 0,-1 0 0,1 0 0,0-1 1,-1 1-1,1 0 0,0 0 0,0-1 0,-1 1 0,1 0 0,0-1 0,0 1 0,0-1 0,-5-23 222,5 20-205,0 0 0,0 0 0,0 1 1,1-1-1,-1 0 0,1 0 1,0 1-1,0-1 0,0 0 0,4-6 1,25-5 63,-29 14-80,-1-1 0,1 1 0,0 0 0,-1-1 0,1 1 0,-1 0-1,0-1 1,1 1 0,-1-1 0,0 1 0,0-1 0,0 1 0,0-1-1,0 1 1,0-1 0,0-1 0,-1 1 10,1 0 0,0-1 1,0 1-1,0 0 0,0-1 0,0 1 0,1 0 0,-1 0 1,1-1-1,-1 1 0,1 0 0,0 0 0,0 0 0,0 0 1,0 0-1,0 0 0,2-2 0,28-25-15,-16-3 48,11 6-44,-21 22-14,-1 1 0,1-1 0,-1-1 0,0 1 0,0-1-1,4-6 1,-1 0 5,0 0 0,1 1 0,0 0 0,0 0-1,1 0 1,0 1 0,1 1 0,16-13-1,0 12 15,-26 9-8,1 0 0,0 0 0,0-1 1,-1 1-1,1 0 0,0 0 0,0 0 0,0 0 1,-1 0-1,1 0 0,0 0 0,0 0 1,0 0-1,-1 0 0,1 1 0,0-1 0,0 0 1,-1 0-1,1 1 0,0-1 0,0 1 1,-1-1-1,1 0 0,-1 1 0,1-1 0,0 1 1,-1 0-1,1-1 0,-1 1 0,1-1 0,-1 1 1,1 0-1,0 1 0,27 89-121,-22-52 0,-5 95-730,-2-146 942,0-3-19,1 0-1,0 0 1,1 0-1,1 1 1,4-20-1,22-2 5,-15 4-42,12 0 78,-10 2 20,51-27-286,-61 52 154,0-1 0,0 1 0,0 0-1,0 1 1,1 0 0,0-1-1,0 2 1,0-1 0,0 1 0,0 0-1,1 0 1,0 0 0,-1 1 0,1 0-1,0 1 1,0-1 0,0 2-1,14-2 1,-20 2-1,-1 0 0,0 0 0,1 1 0,-1-1 0,0 0 0,1 0 0,-1 0 0,0 0 0,1 0 0,-1 0 0,0 0 0,1 1 0,-1-1 0,0 0 0,1 0 0,-1 0 0,0 1 0,1-1 0,-1 0 0,0 1 0,0-1 0,0 0 0,1 0 0,-1 1 0,0-1 0,0 0 0,0 1 0,0-1 0,1 0 0,-1 1 0,0-1 0,0 1 0,0-1 0,0 0 0,0 1 0,0 0 0,8 34 9,-1 2-1,-2-1 0,1 52 0,-6-7-1123,0-2-3367,0-61 2904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24.40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752 19 4936,'22'-19'2974,"-22"19"-2893,1 1 0,-1-1 1,0 0-1,0 1 1,0-1-1,1 0 0,-1 1 1,0-1-1,0 0 1,0 1-1,1-1 0,-1 0 1,0 1-1,0-1 1,0 1-1,0-1 0,0 0 1,0 1-1,0-1 0,0 0 1,0 1-1,0-1 1,0 1-1,0-1 0,0 0 1,-1 1-1,1-1 1,0 0-1,0 1 0,0-1 1,-1 1-1,0 21-457,1-22 382,0 1 1,0 0 0,0 0 0,0 0 0,0 0 0,0 0 0,-1-1 0,1 1 0,0 0-1,0 0 1,-1 0 0,1-1 0,0 1 0,-1 0 0,1 0 0,-1-1 0,1 1 0,-1 0-1,1-1 1,-1 1 0,0 0 0,1-1 0,-1 1 0,0-1 0,1 1 0,-2 0 0,-7 7 55,0 1 1,1 0 0,-9 13-1,-1 24 157,-9-2-78,21-25-94,-5 9 6,-30 21-5,19-1 19,-75 53-22,31-25-129,-3-4 0,-135 109 0,186-166-191,-7 5-964,0 2-1,1 0 1,-28 35-1,50-55 874,0 1-1,1 0 1,-1 0 0,0 1-1,1-1 1,0 0 0,-2 5-1,3 1-1499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01.61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421 105 3744,'0'-48'3709,"0"48"-3697,0-1 0,0 1 0,0 0 0,0-1 1,0 1-1,0 0 0,0 0 0,0-1 0,0 1 0,0 0 0,-1-1 0,1 1 0,0 0 0,0-1 0,0 1 0,0 0 0,-1 0 0,1-1 0,0 1 0,0 0 0,-1 0 0,1 0 0,0-1 0,0 1 0,-1 0 0,1 0 0,0 0 0,-1 0 0,1-1 0,0 1 0,0 0 1,-1 0-1,1 0 0,0 0 0,-1 0 0,1 0 0,-1 0 0,-30-6 278,30 6-285,1 0 1,0-1-1,-1 1 0,1 0 0,0 0 0,-1 0 0,1 0 0,0 0 0,-1 0 0,1 0 0,0 0 0,-1-1 0,1 1 0,0 0 0,-1 0 0,1-1 0,0 1 0,0 0 0,-1 0 0,1-1 1,0 1-1,0 0 0,0 0 0,-1-1 0,1 1 0,0 0 0,0-1 0,0 1 0,0 0 0,0-1 0,0 1 0,-1 0 0,1-1 0,0 1 0,0-1 0,0 1 0,0-1-1,0 1-1,0 0 1,0-1-1,0 1 0,0 0 1,0-1-1,0 1 1,0 0-1,0-1 1,0 1-1,0 0 0,0-1 1,-1 1-1,1 0 1,0 0-1,0-1 1,0 1-1,-1 0 0,1-1 1,0 1-1,0 0 1,-1 0-1,1 0 1,0-1-1,0 1 0,-1 0 1,1 0-1,0 0 1,-1 0-1,1-1 1,0 1-1,-1 0 0,1 0 1,-22-5 4,1 0 0,-1 2-1,1 0 1,-34 0 0,43 3 30,10 0-35,-1-1 1,0 1-1,1 0 1,-1 0 0,1 0-1,-1 1 1,0-1 0,1 0-1,-1 1 1,1 0 0,-1 0-1,1 0 1,0 0-1,-3 1 1,-25 25-11,-1-14-19,2 10-64,24-19 55,-1-1 0,1 1-1,-1 1 1,1-1-1,0 1 1,-4 5-1,6-6 9,0-1-3,0 0 0,0 0 0,1 1 0,-1-1 0,1 0 0,0 1 0,-2 5 0,-1 1-8,2-1 10,1 0 0,-1 0 0,2 0 0,-1 0 0,1 0 0,1 0 0,0 1 0,0-1 0,2 10 0,-1 12 139,-1-30-107,0-1-1,0 0 0,0 1 1,0-1-1,0 0 0,0 1 0,0-1 1,0 0-1,0 1 0,0-1 0,0 0 1,1 1-1,-1-1 0,0 0 1,0 0-1,0 1 0,1-1 0,-1 0 1,0 1-1,0-1 0,1 0 1,-1 0-1,0 0 0,1 1 0,-1-1 1,0 0-1,1 0 0,-1 0 1,0 0-1,1 0 0,-1 1 0,0-1 1,1 0-1,-1 0 0,0 0 1,1 0-1,-1 0 0,36 5 70,-27-2 17,-11-1-22,1-1-13,4 0 19,39-1 183,32 0-36,-73 1-217,1-1 1,0-1-1,0 1 0,-1 0 0,1 0 0,0-1 0,-1 1 1,1 0-1,0-1 0,-1 0 0,1 1 0,-1-1 1,1 0-1,-1 0 0,1 0 0,-1 0 0,0 0 1,1 0-1,-1 0 0,0-1 0,0 1 0,0 0 1,0-1-1,0 1 0,0-1 0,0 1 0,1-4 1,6-7 80,13-1 220,-7 3-148,-1-1 0,0-1 0,0 0 0,-2 0 0,1-1 0,-2-1 0,0 0 0,0 0 0,-1-1 1,11-26-1,18-36 770,-30 63-776,-7 14-150,-1 0 0,0 0-1,0 0 1,0 0 0,0 0 0,0 0 0,1 0 0,-1 0 0,0 0-1,0 0 1,0 0 0,0 0 0,1 0 0,-1 0 0,0 0 0,0 1-1,0-1 1,0 0 0,0 0 0,1 0 0,-1 0 0,0 0 0,0 0 0,0 0-1,0 0 1,0 0 0,0 1 0,0-1 0,0 0 0,1 0 0,-1 0-1,0 0 1,0 0 0,0 1 0,0-1 0,0 0 0,0 0 0,0 0-1,0 0 1,0 0 0,0 1 0,0-1 0,0 0 0,0 0 0,0 0-1,2 38-28,-2 120 6,0-96-3994,1-61 3898,-1 0 0,0 0 0,1 0 0,-1 0 0,1 0 0,-1 0 0,1 0 0,-1 0 0,1 0 0,0 0 0,0 0 0,-1-1 0,1 1-1,0 0 1,0-1 0,0 1 0,0 0 0,0-1 0,0 1 0,0-1 0,0 1 0,0-1 0,0 0 0,0 1 0,0-1 0,0 0 0,1 0-1,-1 0 1,0 1 0,2-2 0,3 2-647,-6-1 689,0 1 1,1-1 0,-1 0 0,0 0 0,1 0 0,-1 0-1,0 0 1,0 0 0,1 0 0,-1 0 0,0 0-1,0 1 1,1-1 0,-1 0 0,0 0 0,0 0-1,1 0 1,-1 1 0,0-1 0,0 0 0,0 0 0,1 1-1,-1-1 1,0 0 0,0 0 0,0 1 0,0-1-1,0 0 1,0 0 0,0 1 0,0-1 0,1 0-1,-1 1 1,0-1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24.81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453 43 4876,'14'-8'755,"-12"8"-592,0-1-1,0 0 1,0 0 0,0 0-1,0-1 1,0 1-1,0 0 1,0-1-1,-1 1 1,1-1 0,0 1-1,-1-1 1,1 0-1,-1 0 1,0 0 0,0 0-1,0 0 1,0 0-1,0 0 1,1-2-1,-14 4-50,-57 0 81,66 0-192,0 0 1,0 0-1,1 0 1,-1 0 0,0 1-1,0-1 1,0 1-1,1 0 1,-1 0 0,0 0-1,-2 1 1,-13 26-2,-30-13-16,42-13 14,1 0 0,0 1 1,0 0-1,-1 0 0,2 0 0,-1 1 1,0-1-1,1 1 0,-6 6 0,5-6 12,-17 16 10,22-20-20,0 0 0,-1 0-1,1 0 1,-1 1 0,1-1 0,0 0 0,0 0 0,-1 1 0,1-1-1,0 0 1,0 1 0,-1-1 0,1 0 0,0 1 0,0-1 0,-1 0-1,1 1 1,0-1 0,0 0 0,0 1 0,0-1 0,0 1 0,0-1-1,0 0 1,0 1 0,0-1 0,0 1 0,0 0 3,0 0-1,0 0 1,0 0 0,0 0-1,0 0 1,-1-1 0,1 1-1,0 0 1,0 0 0,-1 0 0,1 0-1,0 0 1,-1 0 0,1-1-1,-1 1 1,1 0 0,-1 0-1,0-1 1,0 2 0,-6 6 8,5 10-47,1-13 59,1-4-22,0 0 0,-1 0 0,1 1 0,0-1 0,0 0 0,0 0 0,-1 1 1,2-1-1,-1 0 0,0 1 0,0-1 0,0 0 0,0 0 0,1 1 0,-1-1 0,1 0 0,-1 0 0,1 0 0,-1 0 1,1 1-1,0-1 0,-1 0 0,1 0 0,0 0 0,0 0 0,1 0 0,31 8 14,-33-9-16,1 0-1,-1 0 1,0 0 0,1 1 0,-1-1-1,1 0 1,-1 0 0,1 1 0,-1-1-1,0 0 1,1 0 0,-1 1 0,1-1-1,-1 0 1,0 1 0,1-1-1,-1 1 1,0-1 0,0 0 0,1 1-1,-1-1 1,0 1 0,0-1 0,0 1-1,1-1 1,-1 1 0,0-1 0,0 1-1,0-1 1,0 1 0,0-1 0,0 1-1,0-1 1,0 1 0,0-1 0,0 1-1,0-1 1,-1 1 0,1 0 0,0-1 2,0 1 0,0-1 0,-1 1 0,1-1-1,0 1 1,0-1 0,0 1 0,0-1 0,0 1 0,0-1 0,0 1 0,0-1 0,0 1 0,1-1 0,-1 1 0,0-1 0,0 1 0,0-1 0,1 1 0,-1-1 0,0 1 0,0-1 0,1 1 0,-1-1 0,0 1 0,1-1 0,-1 0 0,1 1 0,-1-1 0,0 0 0,1 1 0,-1-1 0,2 1 0,8 3-6,-9-4 3,1 0 0,-1 1 0,0-1 0,1 1 0,-1-1-1,0 1 1,0 0 0,0-1 0,0 1 0,1 0 0,-1 0 0,0 0 0,0 0 0,0 0 0,-1 0 0,1 0 0,0 0 0,0 0-1,-1 0 1,1 0 0,0 1 0,-1-1 0,1 0 0,-1 1 0,0-1 0,1 0 0,-1 1 0,0-1 0,0 0 0,0 1 0,0-1-1,0 0 1,0 1 0,0 1 0,0 97 561,0-99-544,0 0-1,0 0 1,0 0 0,0 0 0,0 0 0,0 0-1,0 0 1,-1 0 0,1 0 0,0 0-1,-1 0 1,1-1 0,0 1 0,-1 0 0,1 0-1,-1 0 1,1-1 0,-1 1 0,0 0-1,1 0 1,-1-1 0,0 1 0,1 0 0,-3 0-1,-39 19 80,23 1 65,-11-4-35,19-11-165,-1 1-1,0-2 1,0 0-1,0 0 1,0-1 0,-1 0-1,1-1 1,-19 2 0,-32-1-6282,50-4 4183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35 1 4040,'0'1'44,"0"1"0,0 0-1,0-1 1,0 1 0,0-1-1,0 1 1,0 0-1,-1-1 1,1 1 0,-1-1-1,1 1 1,-1-1 0,0 1-1,0-1 1,-1 3-1,1-3 12,0-1 0,0 1 0,0 0-1,-1-1 1,1 1 0,0-1-1,0 1 1,0-1 0,-1 0 0,1 1-1,0-1 1,0 0 0,-12 0 4923,22 0-5151,36 0-1260,6 0-4002,-5 0 2748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26.34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198 26 3084,'4'-20'3833,"-3"20"-3810,0-1 0,-1 1 0,1-1-1,0 1 1,0-1 0,-1 1 0,1 0 0,0-1-1,0 1 1,0 0 0,-1-1 0,1 1-1,0 0 1,0 0 0,0 0 0,0 0 0,-1 0-1,1 0 1,0 0 0,1 0 0,3 0 89,-5 0-109,0 0 0,0 0 0,1 0 0,-1 0 0,0 0 0,0 0 0,0 0 0,1 0 0,-1 0 0,0 0 0,0 0 0,0 0 0,1 0 0,-1 0 0,0 0 0,0 0 1,0 1-1,0-1 0,1 0 0,-1 0 0,0 0 0,0 0 0,0 0 0,0 0 0,1 0 0,-1 1 0,0-1 0,0 0 0,0 0 0,0 0 0,0 0 0,0 1 0,0-1 0,1 0 0,-1 0 0,0 0 0,0 0 0,0 1 0,0-1 0,0 0 0,0 0 0,0 0 0,0 1 0,0-1 0,0 0 0,0 0 0,0 0 0,0 1 0,0-1 1,0 0-1,0 0 0,0 0 0,0 1 0,-1-1 0,1 0 0,0 0 0,0 28 225,0-28-224,0 0 0,0 1 0,0-1 0,0 0 0,-1 0 0,1 0 0,0 0 0,0 0 0,0 1 0,0-1 0,0 0 0,0 0-1,0 0 1,0 1 0,0-1 0,0 0 0,0 0 0,0 0 0,0 0 0,0 1 0,0-1 0,0 0 0,0 0 0,0 0 0,0 1 0,0-1-1,0 0 1,1 0 0,-1 0 0,0 0 0,0 0 0,0 1 0,0-1 0,0 0 0,0 0 0,1 0 0,-1 0 0,0 0 0,0 0-1,0 1 1,0-1 0,0 0 0,1 0 0,-1 0 0,0 0 0,0 0 0,0 0 0,0 0 0,1 0 0,-1 0 0,0 0 0,0 0 0,0 0-1,1 0 1,0 0 3,0 0 0,0 0 0,0 1-1,-1-1 1,1 0 0,0 0 0,0 1-1,0-1 1,0 1 0,0-1-1,-1 1 1,1-1 0,0 1 0,0-1-1,-1 1 1,1 0 0,0-1 0,-1 1-1,1 0 1,-1 0 0,1-1 0,-1 1-1,1 0 1,-1 0 0,0 0-1,1 0 1,-1-1 0,0 1 0,0 0-1,1 0 1,-1 0 0,0 0 0,0 0-1,0 0 1,0 0 0,0 0 0,0 0-1,-1 0 1,1 1 0,0-2 0,0 1 0,-1 0 0,1-1 0,0 1 0,0 0 0,0-1 0,0 1 0,0 0 0,1-1 0,-1 1 0,0-1 0,0 1 0,0 0 0,0-1 0,1 1 0,-1-1 0,0 1 0,1 0 0,-1-1 0,0 1 0,1-1 0,-1 1 0,1-1 0,-1 1 0,1-1 0,-1 0 0,1 1 0,-1-1 0,2 1 0,-2-1-3,1 1 0,-1-1 1,1 0-1,-1 0 0,0 1 1,1-1-1,-1 0 0,1 1 1,-1-1-1,0 1 1,1-1-1,-1 1 0,0-1 1,1 1-1,-1-1 0,0 1 1,0-1-1,0 1 0,1-1 1,-1 1-1,0-1 1,0 1-1,0-1 0,0 1 1,0-1-1,0 1 0,0-1 1,0 1-1,0 1 0,0 64 603,0-65-608,0-1 0,0 0 0,0 1 0,0-1 0,0 1 0,-1-1 0,1 1 0,0-1-1,0 1 1,0-1 0,0 1 0,0-1 0,-1 0 0,1 1 0,0-1 0,0 1 0,-1-1 0,1 0 0,0 1 0,-1-1-1,1 0 1,0 1 0,-1-1 0,1 0 0,0 0 0,-1 1 0,1-1 0,-1 0 0,1 0 0,0 0 0,-2 1 0,-32 8 35,34-9-35,0 0 0,-1 0 0,1 1-1,-1-1 1,1 0 0,0 0 0,-1 0 0,1 0-1,-1 1 1,1-1 0,0 0 0,-1 0 0,1 1-1,0-1 1,-1 0 0,1 1 0,0-1 0,0 0-1,-1 1 1,1-1 0,0 0 0,0 1 0,0-1-1,-1 0 1,1 1 0,0-1 0,0 1 0,0-1-1,0 0 1,0 1 0,0-1 0,0 1 0,0 0-1,0-1 2,0 1 0,0-1-1,0 1 1,0-1-1,0 0 1,0 1 0,0-1-1,-1 1 1,1-1-1,0 0 1,0 1-1,0-1 1,0 1 0,-1-1-1,1 0 1,0 1-1,0-1 1,-1 0-1,1 1 1,0-1 0,-1 0-1,1 1 1,0-1-1,-1 0 1,1 0 0,0 1-1,-1-1 1,1 0-1,-1 0 1,-4 2 17,3-2-14,1 0 1,-1 0 0,1 0-1,0 1 1,-1-1 0,1 1-1,-1-1 1,1 1-1,0-1 1,-1 1 0,1 0-1,0-1 1,0 1 0,-1 0-1,1 0 1,0 0-1,0 0 1,0 0 0,0 0-1,0 1 1,0-1 0,1 0-1,-2 2 1,2-2-4,0-1 0,-1 1 0,1 0 0,0-1 1,0 1-1,-1 0 0,1-1 0,-1 1 0,1 0 0,0-1 1,-1 1-1,1-1 0,-1 1 0,1-1 0,-1 1 0,1-1 1,-1 1-1,0-1 0,1 0 0,-1 1 0,0-1 0,1 0 0,-1 0 1,0 1-1,1-1 0,-1 0 0,0 0 0,1 0 0,-1 0 1,0 0-1,0 0 0,1 0 0,-1 0 0,0 0 0,0 0 0,0 0-1,1 0 0,-1 0 1,0 0-1,1 0 1,-1 0-1,0 0 0,1 0 1,-1 0-1,0 0 0,1 0 1,-1 1-1,0-1 0,1 0 1,-1 1-1,0-1 1,1 0-1,-1 1 0,1-1 1,-1 0-1,1 1 0,-1-1 1,1 1-1,-1-1 1,1 1-1,0-1 0,-1 1 1,1 0-1,0-1 0,-1 1 1,1-1-1,0 1 0,-1 1 1,1-2 3,-1 1-1,1 0 1,-1 0 0,0 0-1,0-1 1,1 1 0,-1-1-1,0 1 1,0 0 0,0-1-1,0 1 1,1-1 0,-1 0-1,0 1 1,0-1-1,0 0 1,0 1 0,0-1-1,0 0 1,0 0 0,0 0-1,0 0 1,0 0 0,-2 0-1,2 0 1,-10 3-11,0 1 0,0 0 1,1 1-1,-1 0 0,1 0 0,0 1 0,1 1 0,-11 8 1,10-3 187,18-7 350,18-4-7,-24-1-688,5 0 127,1 0 99,131 0-382,-42 0-6890,-78 0 5636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27.14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186 0 1248,'0'0'1158,"0"4"-996,0 10 47,0-10 576,0-4-772,1 1-1,-1-1 0,0 1 0,0 0 1,1-1-1,-1 1 0,0 0 0,0 0 1,0-1-1,0 1 0,0 0 0,0-1 1,0 1-1,0 0 0,0-1 0,0 1 1,0 0-1,-1-1 0,1 1 0,0 0 1,0-1-1,-1 1 0,1 0 0,0-1 0,-1 1 1,1-1-1,-1 1 0,1-1 0,0 1 1,-1-1-1,1 1 0,-1-1 0,0 1 1,1-1-1,-1 0 0,1 1 0,-2 0 1,-30 3 40,32-4-50,0 0 1,0 0-1,-1-1 1,1 1-1,0 0 0,0 0 1,-1 0-1,1 0 1,0 0-1,0 0 0,-1 0 1,1 0-1,0 0 1,0 0-1,-1 0 0,1 0 1,0 0-1,0 0 0,0 0 1,-1 0-1,1 1 1,0-1-1,0 0 0,-1 0 1,1 0-1,0 0 1,0 0-1,0 0 0,-1 1 1,1-1-1,0 0 1,0 0-1,0 0 0,0 1 1,0-1-1,-1 0 1,1 0-1,0 0 0,0 1 1,0-1-1,0 0 0,0 0 1,0 1-1,0-1 1,0 0-1,0 0 0,0 1 1,0-1-1,0 0 1,0 0-1,0 1 0,0-1 1,0 0-1,0 0 1,0 1 1,0-1 0,0 0 1,0 0-1,0 0 0,0 1 1,1-1-1,-1 0 0,0 0 1,0 0-1,0 1 0,0-1 1,0 0-1,0 0 0,0 0 1,-1 1-1,1-1 0,0 0 1,0 0-1,0 0 0,0 0 1,0 1-1,0-1 0,0 0 1,0 0-1,0 0 0,-1 0 1,1 1-1,0-1 0,0 0 1,0 0-1,0 0 0,0 0 1,-1 0-1,1 0 0,0 0 1,0 1-1,0-1 0,0 0 1,-1 0-1,1 0 0,0 0 1,0 0-1,0 0 0,-1 0 1,1 0-1,0 0 0,0 0 1,0 0-1,-1 0 0,1 0 1,0 0-1,-22 3 194,-55 25 631,75-27-779,1-1 0,-1 1 0,0 0 0,0-1 1,0 1-1,0 0 0,1 0 0,-1 0 0,0 1 0,1-1 0,-1 0 0,1 1 1,-1-1-1,1 0 0,0 1 0,-1 0 0,1-1 0,0 1 0,0 0 1,0 0-1,1-1 0,-2 4 252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6:16.99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114 362 4596,'-1'0'38,"-1"-1"-1,1 1 1,0 0-1,0 0 1,0 0-1,0 0 1,0 1-1,0-1 0,0 0 1,0 0-1,0 1 1,0-1-1,0 0 1,0 1-1,0-1 1,0 1-1,0-1 1,0 1-1,0 0 0,1-1 1,-1 1-1,0 0 1,-1 1-1,0 22 779,3-21-718,-1 0 0,0 1 0,0-1 0,0 0 0,0 0-1,-1 1 1,1-1 0,-1 0 0,-2 6 0,1-5 17,-4 8 215,1 1 0,-7 25 0,-7 46 465,-9 109-1,21 57 2363,7-306-3155,-1 40-26,0 7 39,0-1 1,0 1 0,1-1-1,0 1 1,1-1 0,0 1-1,1 0 1,0-1 0,4-11-1,8 1-18,-11 16 10,0 1 0,0 0-1,-1-1 1,0 1-1,0-1 1,0 0 0,0 0-1,-1 0 1,1 0 0,-1 0-1,0 0 1,0 0 0,0 0-1,-1-1 1,1-5 0,-1 3 11,1-1 0,0 0 0,0 1 0,1-1 0,0 1 0,0 0 1,7-13-1,2-8 26,-2-25 0,48-247 393,-39 180-256,-11 107-331,-7 12 150,0 1 0,1 0 0,-1 0 0,1 0 0,-1 0 0,0 0 0,1-1 0,-1 1 1,0 0-1,1 0 0,-1 0 0,0 0 0,1 0 0,-1 0 0,1 0 0,-1 0 0,0 0 0,1 1 0,-1-1 0,0 0 1,1 0-1,-1 0 0,0 0 0,1 0 0,-1 1 0,0-1 0,1 0 0,-1 0 0,0 0 0,1 1 0,-1-1 1,0 0-1,0 1 0,1-1 0,-1 0 0,0 1 0,0-1 0,0 0 0,0 1 0,1-1 0,-1 0 0,0 1 1,0-1-1,0 0 0,0 1 0,0-1 0,0 1 0,46 89-11,70 100-1,-5-9-2,-96-155 16,36 59 24,-45-77-3,0 0-1,1 0 1,0-1-1,0 0 0,1-1 1,-1 1-1,16 8 1,-22-14-12,0 0 0,-1-1 0,1 1 1,0-1-1,0 1 0,0-1 1,-1 0-1,1 1 0,0-1 0,0 0 1,0 1-1,0-1 0,0 0 0,0 0 1,0 0-1,0 0 0,0 0 1,-1 0-1,1 0 0,0 0 0,0 0 1,0 0-1,0-1 0,0 1 1,0 0-1,0-1 0,0 1 0,-1 0 1,1-1-1,0 1 0,0-1 0,-1 0 1,1 1-1,0-1 0,0 1 1,-1-1-1,1 0 0,-1 0 0,1 1 1,-1-1-1,1-1 0,1-2-4,-1 0 0,1 0 0,-1 0 0,-1 0 0,1 0 0,0-7 0,0 5 41,92-681 459,-92 653-713,0 3-1131,2 11-2490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6:17.5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218 1 5945,'-45'0'791,"36"0"54,3 0-277,-15 0 1065,44 0-1383,70 0-542,66 0-2249,-158 0 2521,0 0 0,0-1 0,0 1 0,0 0 0,0 0 0,0 1 0,1-1 0,-1 0 0,0 0 0,0 1 0,0-1 0,0 0 0,0 1 0,0-1 0,0 1 0,0-1 0,0 1 0,0 0 0,0-1 0,0 1-1,1 1 1,-1 1-46,0 0-1,0 1 0,0-1 0,0 0 0,-1 1 0,1-1 0,-1 0 0,0 1 0,0-1 0,0 5 1,0 99-296,0-98 328,1-7 35,-1-1 1,0 1-1,1 0 1,-1 0-1,0-1 1,0 1-1,0 0 0,0-1 1,-1 1-1,1 0 1,0-1-1,-1 1 1,1-1-1,-1 1 0,0 0 1,1-1-1,-1 1 1,0-1-1,0 0 0,0 1 1,0-1-1,0 0 1,-2 3-1,-43 20-11,26-2-94,-15-1 140,17-1 27,-20-3 127,7-3 760,-1 0 0,0-2 1,0-2-1,-1-1 0,-63 9 1,82-18-95,10 0-352,8 0 476,0 0-973,-1 0-1,1 0 1,0 0-1,0 0 1,-1-1-1,1 0 1,0 0 0,6-3-1,12-22 8,-19 25-21,0-1 0,1 1 0,-1 1 0,1-1-1,-1 0 1,1 1 0,-1 0 0,1 0 0,5 1-1,-2-1-52,0 0-1,1 0 0,-1-1 0,0 0 0,0 0 0,11-4 0,33-18-1072,1 13-1237,5-6-1219,2 12-968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6:18.72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133 709 4396,'-1'1'120,"-1"-1"-1,1 0 0,0 0 0,0 0 0,0 0 0,0 0 0,0 0 0,0 0 0,0 0 1,0 0-1,0 0 0,0-1 0,0 1 0,0 0 0,-1-1 0,2 1 0,-1-1 1,-2 0-1,1-15 2045,2 9-2779,0 1 794,0-1 96,0 6-271,0-1 0,0 1 0,1-1 0,-1 1-1,0 0 1,0-1 0,1 1 0,-1 0 0,1-1-1,-1 1 1,1 0 0,0 0 0,-1 0 0,1-1-1,0 1 1,0 0 0,0 0 0,0 0 0,0 0-1,0 0 1,0 1 0,0-1 0,0 0 0,0 0-1,0 1 1,1-1 0,-1 0 0,0 1 0,1 0-1,-1-1 1,0 1 0,1 0 0,-1-1 0,0 1-1,3 0 1,18-7 72,0-16 105,31 11-160,-4-14-77,-4 15 91,-34 8-62,12-4 55,1 1-1,0 0 0,0 2 1,32-2-1,-41 6-43,-12-1 12,0 1 1,0 0 0,0-1 0,0 1 0,0 1 0,0-1 0,0 0 0,0 1-1,0 0 1,0-1 0,0 1 0,0 0 0,5 3 0,14 24 79,3 5-66,-18-20-8,7 6 7,-12-17-4,-1 0 0,1 0-1,-1 0 1,0 1 0,0-1-1,0 1 1,0-1 0,0 1-1,0-1 1,0 1 0,-1 0-1,1-1 1,-1 1 0,0 0-1,0-1 1,0 1 0,0 0-1,-1 2 1,1 37-3,0 4-55,0-11 115,0-34-62,0-1 0,0 0 0,0 1 0,0-1 1,0 1-1,0-1 0,0 1 0,0-1 1,0 0-1,0 1 0,0-1 0,0 1 1,-1-1-1,1 0 0,0 1 0,0-1 1,-1 1-1,1-1 0,0 0 0,0 1 1,-1-1-1,1 0 0,0 0 0,-1 1 0,1-1 1,0 0-1,-1 0 0,1 1 0,-1-1 1,1 0-1,0 0 0,-1 0 0,1 0 1,-1 0-1,1 0 0,-1 0 0,1 1 1,-1-1-1,-40 18-33,40-18 39,0 0 0,1 0-1,-1 0 1,0 0-1,1 1 1,-1-1 0,1 0-1,-1 0 1,1 1 0,-1-1-1,0 0 1,1 1 0,-1-1-1,1 0 1,-1 1 0,1-1-1,0 1 1,-1-1 0,1 1-1,-1-1 1,1 1 0,0-1-1,-1 1 1,1 0 0,0-1-1,0 1 1,0-1 0,-1 1-1,1 0 1,0-1 0,0 2-1,0-2-5,0 1 0,0-1 0,0 0 0,0 1 0,0-1 0,0 0 0,0 1 0,0-1 0,0 0 0,-1 1 0,1-1 0,0 0 0,0 0 0,0 1 0,0-1 0,-1 0 0,1 0 0,0 1 0,0-1 0,0 0 0,-1 0 0,1 1 0,0-1 0,0 0 0,-1 0 0,1 0 0,0 0 0,-1 1 0,1-1 0,0 0 0,-1 0 0,1 0 0,0 0 0,0 0 0,-1 0 0,1 0 0,-1 0 0,-66 11 104,17-7-33,-81-5 0,48 0 286,80 1-329,0-1 0,0 1-1,0 0 1,0-1 0,0 0 0,0 1-1,0-1 1,0 0 0,1-1 0,-1 1-1,0 0 1,1-1 0,-1 0 0,1 1-1,-1-1 1,-2-3 0,3 3 6,0 0 0,0 0 1,-1 0-1,1 1 0,-1-1 0,1 1 1,-1-1-1,1 1 0,-1 0 1,0 0-1,0 0 0,1 1 0,-1-1 1,0 1-1,0-1 0,-4 1 0,-5 0 163,9 1-146,0-1 0,-1 0-1,1 0 1,0 0 0,0 0-1,0-1 1,0 1 0,0-1-1,0 0 1,0 0-1,-4-1 1,1-2 51,1 0-1,-1 0 1,1 0-1,0 0 1,1-1-1,-1 1 1,1-1-1,0-1 1,0 1-1,0 0 1,-4-12-1,4 7 30,1 1-1,0-1 0,0 0 1,1 0-1,1-1 1,0 1-1,0-18 1,0-4 29,-1 24-140,2-1 0,-1 1 0,1-1 0,0 1 0,1-1 0,0 0 0,0 1 0,1 0 0,0-1 0,6-13 0,33-31 66,-23-2-113,13 2 22,-16-2-30,13 2 54,-15 4-142,12 3-229,-13 6-414,10 5-476,-12 5-598,7 5-877,-12 6-1054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6:19.22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515 412 3128,'0'42'216,"0"-41"-208,0 0 0,0-1 0,0 1 1,0 0-1,0 0 0,0-1 0,0 1 1,0 0-1,-1-1 0,1 1 0,0-1 1,0 1-1,-1 0 0,1-1 0,0 1 1,-1-1-1,1 1 0,-1 0 0,1-1 1,-1 1-1,1-1 0,-1 0 0,1 1 1,-1-1-1,1 1 0,-1-1 0,1 0 1,-2 1-1,-38 36 197,22-11 109,-11-5-100,17-11-57,0-1 0,0 0 0,-1-1 0,0-1-1,-1 0 1,0-1 0,-27 8 0,19-7 262,0-2 0,-1-1 0,1-1 0,-41 1 0,52-3-174,8-1-189,1 1-1,-1-1 1,0 0-1,1 0 1,-1 0-1,0 0 1,1-1-1,-1 1 1,1-1-1,-1 1 1,0-1-1,1 0 1,-1 0-1,1 0 1,-3-2-1,-18-24 394,18 24-375,0-2 1,1 1-1,-1 0 1,1-1-1,0 0 1,1 0 0,-4-6-1,5 9-52,-1-4 61,1 0-1,-1 0 0,1-1 1,0 1-1,0 0 1,1-1-1,0 0 0,-1-10 1,3-58 457,0 35-355,-1 19-126,-1 16-40,0-1-1,1 0 1,0 0 0,0 1 0,1-1 0,0 0 0,0 1 0,0-1 0,0 1 0,1-1 0,0 1 0,3-6 0,40-42 99,-25 2-60,18 2 44,-20 8-36,18 5-112,-18 7 31,17 11 15,-30 16 0,-1 0 0,1 1 0,0-1 0,0 1 0,-1 0 0,1 0 0,0 1 0,0-1 0,0 1 0,0 0 0,5 1 0,10 0 6,-18-1-7,0 0 0,0 0 0,0 1 0,0-1 0,0 1 0,-1-1 0,1 1 0,0 0 0,0 0 0,-1-1 0,1 1 0,-1 1 0,1-1 0,-1 0 0,1 0 0,-1 0 0,0 1 0,1-1 0,-1 1 0,0-1 0,0 1 0,0-1 0,0 1 0,0 0 0,-1-1 0,1 1-1,0 2 1,7 10-32,18 8-37,-12 4-188,-1 1 0,-1 0 0,-2 1-1,0 0 1,-2 0 0,-1 1 0,4 39 0,-8 75-3923,-3-115 2512,0-1-515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6:19.67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434 270 3420,'0'0'11,"0"0"0,1 1-1,-1-1 1,0 0-1,0 0 1,1 0 0,-1 0-1,0 0 1,1 0 0,-1 1-1,0-1 1,0 0 0,0 0-1,1 0 1,-1 0-1,0 1 1,0-1 0,0 0-1,1 0 1,-1 1 0,0-1-1,0 0 1,0 0 0,0 1-1,0-1 1,0 0-1,0 1 1,0-1 0,1 0-1,-1 0 1,0 1 0,0-1-1,0 0 1,0 1-1,-1-1 1,1 0 0,0 0-1,0 1 1,2 8 131,2 36 624,-4 112-168,0-155-596,0 0 0,0 0-1,0 0 1,0 0 0,0 0 0,-1 0-1,1 0 1,-1 0 0,1 0 0,-1-1-1,0 1 1,0 0 0,0 0 0,0 0-1,0-1 1,0 1 0,0-1-1,0 1 1,-1-1 0,1 1 0,-1-1-1,1 0 1,-1 1 0,0-1 0,1 0-1,-1 0 1,0 0 0,-3 1 0,3-2-2,0 1 1,1 0-1,-1 0 1,0 0 0,1 0-1,-1 0 1,1 0 0,-1 0-1,1 0 1,0 0 0,-1 1-1,1-1 1,0 1-1,0-1 1,0 1 0,0-1-1,0 1 1,0 0 0,0-1-1,1 1 1,-1 0-1,1 0 1,-1 0 0,1-1-1,0 1 1,-1 0 0,1 0-1,0 3 1,0-3 2,0 0-1,0 0 1,0-1 0,-1 1-1,1 0 1,-1 0 0,1 0 0,-1-1-1,0 1 1,1 0 0,-1-1-1,0 1 1,0 0 0,0-1 0,0 1-1,-1-1 1,1 0 0,0 1-1,-1-1 1,1 0 0,-1 0 0,1 0-1,-1 0 1,1 0 0,-1 0-1,-2 0 1,-7 7 31,-4 9 122,-12-5 244,17-7-163,0-1 0,0-1 0,0 0 0,-1 0 0,1-1 0,-1-1 0,1 0 0,-1 0 0,0-1 0,-15-1 0,5 1 3,19-1-212,0 1 0,0 0 0,0 0 0,0-1 0,0 1 0,0-1 0,1 0 0,-1 0 0,0 1 0,0-1 0,1 0 0,-1 0 0,0-1 0,1 1 0,-1 0 0,1 0 0,0-1 0,-1 1 0,1-1 0,0 1 0,0-1 0,0 0 0,-1-2 0,-8-9 133,-14 0 256,3-11-115,15 19-252,1-2-1,0 1 0,0 0 1,1-1-1,0 0 0,0 0 1,0-1-1,1 1 1,0-1-1,1 1 0,0-1 1,0 0-1,-1-9 0,0-16 248,0-64-1,3 68-230,1 25-58,-1-1 0,0 1 0,1 0 0,0 0 0,0-1 0,0 1 0,1 0 1,0 0-1,-1 1 0,1-1 0,0 0 0,1 0 0,-1 1 0,1 0 0,0-1 0,-1 1 1,1 0-1,1 0 0,-1 0 0,5-2 0,16-19 39,0-27 128,20 3-41,-22 5-109,-17 39-22,1 0 1,-1 0-1,1 0 1,9-5-1,-8 6 0,0-1 1,-1 0-1,0-1 0,1 1 0,-2-1 1,8-7-1,-11 9-3,0 1-1,0 0 1,0 0-1,0 0 1,1 0 0,-1 0-1,1 1 1,-1-1-1,1 1 1,-1 0-1,1-1 1,0 1-1,0 0 1,5-1 0,44 0 3,-32 2 7,-19 0-8,0 0 1,1 0-1,-1 0 1,0 0 0,0 0-1,0 0 1,0 1-1,0-1 1,0 0-1,1 1 1,-1-1-1,0 1 1,0-1 0,0 1-1,0-1 1,0 1-1,0 0 1,-1-1-1,1 1 1,0 0-1,0 0 1,0 1-1,26 39-2,-2-19-104,-10 7-496,-1 0 0,-1 1-1,-2 1 1,10 39 0,-17-51-1033,-1 0 0,2 29 0,-5-9-1801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6:20.34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119 20 5228,'3'-1'148,"-2"1"-103,-1 0 0,1-1 0,0 1 1,-1 0-1,1 0 0,0-1 0,-1 1 0,1 0 0,0 0 1,-1 0-1,1 0 0,0 0 0,-1 0 0,1 0 1,0 0-1,-1 0 0,1 0 0,0 0 0,-1 1 0,1-1 1,-1 0-1,1 0 0,0 1 0,-1-1 0,1 0 0,-1 1 1,1-1-1,-1 0 0,1 1 0,-1-1 0,1 1 1,-1-1-1,1 1 0,-1-1 0,0 1 0,1 0 0,-1-1 1,0 1-1,1-1 0,-1 1 0,0 0 0,3 9 89,6 40 535,-6 130 373,-3-132-808,0-44-227,0 0-1,-1 0 1,1 0 0,-1 0 0,0 0 0,0 0 0,0 0 0,-1 0 0,1-1 0,-1 1 0,0 0 0,0-1 0,-1 1 0,1-1 0,-5 6 0,4-7-3,0 1 1,1 0-1,0 1 0,-1-1 1,1 0-1,1 1 0,-1-1 0,0 1 1,1-1-1,0 1 0,0 0 0,0 0 1,0 0-1,0-1 0,1 8 1,0-9-2,0 0 0,0 1 0,0-1 1,-1 0-1,1 0 0,0 0 0,-1 0 1,1 0-1,-1 0 0,0 0 0,0 0 1,0 0-1,0 0 0,0 0 0,0 0 1,-1-1-1,1 1 0,0 0 0,-1-1 1,1 1-1,-1-1 0,0 1 0,0-1 1,1 0-1,-1 0 0,0 0 1,-3 1-1,3-1 7,0 0 1,1 0 0,-1-1-1,0 1 1,1 0 0,-1 0-1,1 1 1,-1-1 0,1 0-1,0 0 1,-1 1 0,1-1-1,0 1 1,0-1-1,0 1 1,0 0 0,0-1-1,0 1 1,1 0 0,-1-1-1,1 1 1,-1 0 0,1 0-1,-1 0 1,1 0 0,0 0-1,0 2 1,0-3 14,0 1-1,0-1 1,-1 0 0,1 1 0,0-1-1,-1 1 1,1-1 0,-1 0 0,0 1 0,1-1-1,-1 0 1,0 0 0,0 1 0,0-1-1,0 0 1,0 0 0,0 0 0,0 0-1,0 0 1,0 0 0,0-1 0,0 1-1,-1 0 1,1 0 0,0-1 0,-1 1 0,1-1-1,0 1 1,-1-1 0,-1 1 0,-6 2 160,1 8 393,8-15 354,0-55-604,0 53-310,0 1 1,0-1-1,1 1 1,0-1-1,0 1 1,3-11-1,26-31 183,-16 2-93,11-4-39,-19 29-53,4-12 22,-1 20 4,1-1 1,19-19 0,9-10-19,-31 33-8,15-19-13,1 2 0,35-32 0,-51 52-7,0 0 0,1 1 0,-1 0 0,1 0 0,0 0 0,0 1 0,1 0 0,-1 1 0,1 0 0,0 0 0,-1 1 0,1 0 0,1 0 0,10 1 1,-12 0 18,20 0 41,-27 1-53,0 0-1,0 0 0,0 0 0,0 1 0,0-1 0,1 0 0,-1 0 0,0 1 1,0-1-1,0 1 0,0-1 0,-1 1 0,1-1 0,0 1 0,0-1 0,0 1 1,0 0-1,0 0 0,-1-1 0,1 1 0,1 2 0,8 37-40,-6-16-205,-1 0 0,0 1 0,-2-1 1,-3 38-1,0-6-824,2-53 987,0 1 1,0 0 0,-1-1 0,0 1-1,0-1 1,0 1 0,0-1-1,0 1 1,0-1 0,-1 0 0,0 1-1,0-1 1,0 0 0,0 0-1,0 0 1,-4 3 0,3-3-55,1-1-1,0 1 1,0 0 0,0 0 0,0-1 0,0 1 0,0 1 0,1-1-1,0 0 1,-1 0 0,1 0 0,0 1 0,1-1 0,-1 0 0,1 1-1,-1 4 1,1 52-4178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02.08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1 187 4228,'0'-77'6184,"4"77"-6102,-3 0-80,-1 0 0,1 0 0,0 0 0,0 0 0,0 0 0,-1 0 0,1 0 1,0 1-1,0-1 0,-1 0 0,1 0 0,0 1 0,-1-1 0,1 1 0,0-1 1,-1 1-1,1-1 0,0 1 0,-1-1 0,1 1 0,-1-1 0,1 1 0,-1-1 0,1 1 1,-1 0-1,0 0 0,1-1 0,-1 2 0,3 21 75,-3-22-74,0-1 0,0 1-1,0-1 1,0 1-1,0-1 1,0 1 0,0-1-1,0 1 1,0-1 0,1 1-1,-1 0 1,0-1 0,0 1-1,0-1 1,1 1 0,-1-1-1,0 0 1,0 1-1,1-1 1,-1 1 0,1-1-1,0 1 1,18 20-48,-18-20 43,1 0 1,-1 0-1,1 0 1,-1 0-1,0 0 1,0 0-1,0 1 1,0-1-1,0 0 1,0 1-1,0-1 1,0 1 0,0-1-1,-1 1 1,1 0-1,0-1 1,0 3-1,2 7 15,7 7 63,0 6-79,-3-2 29,1-1 0,1-1 0,20 36 0,-28-55 36,0 0 0,0 0 0,0 1 0,0-1 0,1 0 0,-1 0 0,0 0 0,1 0 0,-1 0-1,1 0 1,-1-1 0,1 1 0,-1 0 0,1-1 0,-1 1 0,1-1 0,0 0 0,-1 1 0,1-1 0,0 0 0,-1 0 0,1 0 0,0 0 0,-1 0 0,3-1 0,2 1 25,-6 0-77,1 0 0,-1 0-1,1 0 1,-1 0 0,1-1-1,-1 1 1,1 0 0,-1 0-1,1 0 1,-1-1 0,1 1-1,-1 0 1,1 0 0,-1-1 0,0 1-1,1 0 1,-1-1 0,1 1-1,-1 0 1,0-1 0,0 1-1,1-1 1,-1 1 0,0 0-1,0-1 1,1 1 0,-1-2 0,41-75 574,-35 69-486,-2 3-39,0-1-1,-1 0 0,1 1 1,-1-2-1,4-10 0,5-9 157,24-41 1,-5 12-72,25-44-2200,-51 96 457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6:20.90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91 50 5633,'47'-8'3384,"-47"8"-3378,0 0 0,0 0 0,1 0 0,-1 0 1,0 0-1,1 0 0,-1 1 0,0-1 0,0 0 0,1 0 1,-1 0-1,0 0 0,0 1 0,1-1 0,-1 0 0,0 0 1,0 0-1,0 1 0,1-1 0,-1 0 0,0 0 0,0 1 0,0-1 1,0 0-1,0 0 0,1 1 0,-1-1 0,0 0 0,0 1 1,0-1-1,0 0 0,0 0 0,0 1 0,0-1 0,0 0 1,0 1-1,0-1 0,1 6 70,1 39 546,-2 5-93,0 69 154,0-116-677,0-1-1,0 1 1,0-1-1,0 0 1,0 1-1,-1-1 1,0 1 0,1-1-1,-1 0 1,0 0-1,0 1 1,0-1-1,0 0 1,0 0-1,-1 0 1,1 0 0,-1 0-1,1-1 1,-1 1-1,0 0 1,0-1-1,0 1 1,0-1 0,-3 3-1,3-3-7,-1 0-1,1 1 1,1-1 0,-1 0-1,0 1 1,0 0 0,0-1-1,1 1 1,-1 0 0,1 0-1,0 0 1,-1 0 0,1 0-1,0 0 1,0 0 0,0 1-1,1-1 1,-1 0 0,0 1-1,1-1 1,-1 0 0,1 1-1,0-1 1,0 5 0,0-5 1,0 0 0,0 0 0,0 0 0,0 0 0,-1 1 0,1-1 0,-1 0 0,0 0 0,1 0 0,-1 0 0,0 0 1,0 0-1,0 0 0,0-1 0,-1 1 0,1 0 0,0-1 0,-1 1 0,1 0 0,-1-1 0,0 0 0,1 1 0,-1-1 0,-2 1 0,2-1 6,1 0-1,-1 0 0,0 0 0,1 1 1,-1-1-1,1 0 0,-1 1 0,1-1 0,0 1 1,0-1-1,0 1 0,0 0 0,0-1 1,0 1-1,0 0 0,0 0 0,1 0 0,-1 0 1,1 0-1,-1 0 0,1 0 0,0-1 0,0 5 1,0-5-5,0 0 1,0 1-1,0-1 1,0 0-1,0 0 1,-1 0-1,1 0 1,0 0-1,0 0 0,-1 0 1,1 0-1,-1 0 1,1 0-1,-1 0 1,1 0-1,-1 0 1,1 0-1,-1 0 1,0-1-1,0 1 1,1 0-1,-1 0 1,0-1-1,0 1 1,0 0-1,0-1 1,0 1-1,0-1 0,-1 1 1,1 0 4,-1-1 0,1 1 0,0-1 0,0 1-1,0 0 1,0-1 0,0 1 0,0 0 0,1 0 0,-1 0 0,0 0 0,0-1 0,1 1 0,-1 0 0,0 0-1,1 1 1,-1-1 0,1 0 0,-1 0 0,1 0 0,-1 0 0,1 0 0,0 0 0,0 1 0,0-1-1,-1 0 1,1 0 0,0 0 0,1 3 0,-1-3 23,0-10-11,0-45 78,-1 39-82,-1-36-63,2 46 57,0 1-1,1 0 1,-1-1 0,1 1 0,0 0-1,0 0 1,0-1 0,1 1-1,3-6 1,30-30 69,-19 0-16,12 0-5,-12-3-29,-11 36-17,0 1-1,0-1 1,1 1-1,7-5 1,20-23-52,-25 25 42,0-1-25,1 0 1,0 1 0,11-10 0,-16 16 31,-1 1 0,1-1 0,0 1-1,-1 0 1,1 0 0,0 1 0,0-1 0,0 1 0,1 0 0,-1 0 0,0 0 0,0 1 0,7-1-1,-6 1 18,-4-1-23,0 1 0,-1 0 0,1 0 1,0-1-1,0 1 0,-1 0 0,1 0 0,0 0 0,0 0 0,0 0 0,0 0 1,-1 0-1,1 1 0,0-1 0,0 0 0,-1 0 0,1 1 0,0-1 1,0 0-1,-1 1 0,1-1 0,0 1 0,-1-1 0,1 1 0,0-1 0,-1 1 1,1-1-1,-1 1 0,1-1 0,-1 1 0,1 0 0,-1-1 0,1 1 0,-1 0 1,1 1-1,21 113 18,-18-58-74,-3 69-1,-2-26 26,1-98-7,0-11 24,0-42 125,-1 37-79,0 5-5,0 1-1,1-1 1,0 1-1,0-1 1,0 1-1,1-1 1,1 0-1,-1 1 1,5-13-1,22-16 55,-13-3 51,15 0-63,-13 2 16,21 4-49,-2 5 15,-31 23-46,1 1 0,0 0-1,0 1 1,0-1 0,1 1 0,-1 1 0,1-1 0,0 1 0,0 0 0,1 1-1,-1-1 1,0 1 0,1 1 0,-1 0 0,1 0 0,-1 0 0,1 1 0,8 0-1,-15 0-2,-1 0-1,1 0 1,-1 0-1,1 0 1,-1 0-1,1 0 1,0 1-1,-1-1 1,1 0-1,-1 0 1,1 0-1,-1 1 1,1-1-1,-1 0 1,1 0-1,-1 1 1,1-1-1,-1 0 1,1 1-1,-1-1 0,0 1 1,1-1-1,-1 0 1,0 1-1,1-1 1,-1 1-1,0-1 1,0 1-1,1-1 1,-1 1-1,0 0 1,0 0-1,13 34 58,10 38 0,-16-38-92,-2-1 1,2 44 0,-6 17-6576,-1-78 3318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6:24.91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 38 4132,'0'0'45,"0"0"0,-1 0-1,1 0 1,-1 0-1,1 0 1,0 0 0,-1 0-1,1 0 1,0-1-1,-1 1 1,1 0 0,-1 0-1,1 0 1,0 0 0,-1-1-1,1 1 1,0 0-1,0 0 1,-1-1 0,1 1-1,0 0 1,-1-1-1,1 1 1,0 0 0,0-1-1,0 1 1,-1 0-1,1-1 1,0 1 0,0 0-1,0-1 1,0 1 0,0 0-1,0-1 1,0 1-1,0-1 1,0 1 0,0 0-1,0-1 1,0 1-1,0-1 1,0 1 0,0 0-1,0-1 1,0 1 0,0 0-1,1-1 1,7-15-148,3 13 184,0 1 1,0 0-1,0 1 0,1 1 0,-1-1 0,18 3 1,1-1 0,-9-1-55,-21 0-27,0 0 1,1 0-1,-1 0 1,0 0-1,0 0 1,1 0-1,-1 0 1,0 0-1,0 0 1,1 0-1,-1 0 1,0 0-1,0 0 1,1 1-1,-1-1 1,0 0-1,0 0 1,1 0-1,-1 0 1,0 0-1,0 1 1,0-1-1,0 0 1,1 0-1,-1 0 1,0 1-1,0-1 1,0 0-1,0 0 1,0 0-1,0 1 1,1-1-1,-1 0 1,0 0-1,0 1 1,0-1-1,0 0 1,0 0-1,0 1 1,0-1 0,0 0-1,0 0 1,0 1-1,0-1 1,0 0-1,-1 0 1,1 1-1,0-1 1,0 0-1,0 0 1,0 1-1,0-1 1,0 0-1,-1 1 1,1 58 110,0 42-313,0-98 155,0 1 0,-1 0 0,1 0 0,-1-1 0,0 1 0,0 0 0,0-1 0,-1 1 0,1-1 0,-1 1 0,0-1 0,0 0 0,0 0 0,0 0 0,0 0 0,-1 0 0,0 0 0,1-1 0,-5 4 0,-12 14-294,-4 25-663,-14-15 76,19-16 457,-29 31-1143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6:28.43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1 109 6221,'0'6'771,"0"19"18,0-19 1144,0-13-1833,0-18-44,0 25-54,0-1-1,0 1 1,0 0 0,0-1-1,0 1 1,0 0 0,0 0-1,0-1 1,0 1 0,0 0-1,0 0 1,0-1-1,0 1 1,0 0 0,0 0-1,1-1 1,-1 1 0,0 0-1,0 0 1,0-1-1,0 1 1,0 0 0,1 0-1,-1 0 1,0-1 0,0 1-1,1 0 1,-1 0 0,0 0-1,0 0 1,0 0-1,1-1 1,-1 1 0,0 0-1,0 0 1,1 0 0,-1 0-1,0 0 1,1 0-1,-1 0 1,0 0 0,0 0-1,1 0 1,-1 0 0,0 0-1,0 0 1,1 0 0,-1 0-1,0 0 1,0 0-1,1 1 1,-1-1 0,0 0-1,0 0 1,1 0 0,2 1 3,0-1 0,0 0 0,0-1 0,1 1 0,-1 0 1,0-1-1,0 0 0,0 0 0,0 1 0,0-2 0,3-1 1,13-30-48,16 19 33,-18-9 3,-15 22 4,1 0 1,-1 0-1,1 0 0,-1 0 1,1 1-1,0-1 0,-1 1 1,1 0-1,0 0 1,2 0-1,-5 0 2,16-4-48,13-11 101,-16 11-19,-11 4-33,-1 0 1,0 0-1,1 0 0,-1 0 0,1 1 0,-1-1 0,0 0 0,1 1 0,-1-1 1,0 1-1,0-1 0,1 1 0,-1-1 0,0 1 0,0 0 0,0 0 1,0 0-1,0 0 0,1 1 0,1 2 9,-1 0 0,1 0 0,-1 1 0,0 0 0,0-1-1,-1 1 1,0 0 0,2 8 0,-3-11-8,3 35 56,-3-13-100,0 84 118,0-106-75,0 0-1,-1 0 0,1 0 1,0 0-1,-1-1 0,0 1 1,0 0-1,1 0 0,-1-1 0,0 1 1,0 0-1,0-1 0,-1 1 1,1-1-1,0 1 0,-1-1 1,1 1-1,-1-1 0,1 0 1,-1 0-1,1 0 0,-1 0 1,0 0-1,0 0 0,1-1 1,-1 1-1,-3 0 0,-8 6 2,13-7-2,0 0 0,-1 1 0,1-1-1,-1 0 1,1 0 0,0 1 0,-1-1 0,1 0 0,0 1 0,-1-1 0,1 1-1,0-1 1,-1 0 0,1 1 0,0-1 0,0 1 0,0-1 0,-1 1 0,1-1-1,0 1 1,0-1 0,0 1 0,0-1 0,0 1 0,0 0 3,0 0 1,0-1-1,0 1 1,0 0-1,-1-1 0,1 1 1,0 0-1,0 0 1,-1-1-1,1 1 1,0-1-1,-1 1 1,1 0-1,-1-1 0,1 1 1,-1-1-1,1 1 1,-1-1-1,1 1 1,-1-1-1,1 1 0,-2-1 1,-21 21 41,17-9 35,6-9 26,10-3-139,31 0 91,-40 0-61,0 0 0,1 0 1,-1 0-1,0-1 0,0 1 0,1 0 1,-1 0-1,0-1 0,0 1 0,1 0 1,-1-1-1,0 1 0,0-1 0,0 0 1,1 0-1,40-21-20,-41 21 23,0 0 0,0 1-1,0-1 1,0 0-1,1 1 1,-1 0 0,0-1-1,1 1 1,-1 0 0,0-1-1,1 1 1,-1 0-1,0 0 1,1 0 0,0 0-1,64 0 4,-22 0 28,-43 0-29,1 0 0,0-1 1,-1 1-1,1 0 0,0 0 0,-1 0 0,1 1 0,0-1 0,-1 0 0,1 1 0,0-1 0,-1 1 0,1-1 0,-1 1 0,1 0 0,-1-1 0,1 1 1,-1 0-1,0 0 0,2 2 0,-1 0-1,-1 1-1,0 0 1,0 0 0,-1 0 0,1 0 0,-1 0 0,0 0 0,0 0-1,-1 4 1,1-5 3,0 30 8,0-32-14,0-1 1,0 1 0,0 0 0,0 0 0,0 0-1,0-1 1,0 1 0,0 0 0,-1 0-1,1 0 1,0-1 0,-1 1 0,1 0-1,-1 0 1,1-1 0,0 1 0,-1-1 0,0 1-1,1 0 1,-1-1 0,1 1 0,-1-1-1,0 1 1,0 0 0,-38 43-38,31-28 77,-5 3 23,-32 10-107,21-2 40,-10-14 41,26-11-30,0 1 0,1 0 0,-1 0 0,1 1 0,-1 0 0,-11 8 0,17-10-2,0 0 0,0 1 0,0-1 0,0-1 0,0 1 0,0 0 0,0 0 0,0-1 0,-1 1 0,1-1 0,-1 0 0,1 0 0,-1 0 0,0 0 0,1 0 0,-6 0 0,-25 6 13,24-4-315,-32 7 546,10-6-4801,31-4 4511,0 0-1,0 0 1,0 0 0,0 0 0,-1 0-1,1 0 1,0 0 0,0 0 0,0 0 0,0-1-1,0 1 1,-1 0 0,1 0 0,0 0-1,0 0 1,0 0 0,0 0 0,0 0-1,0 0 1,-1-1 0,1 1 0,0 0-1,0 0 1,0 0 0,0 0 0,0 0-1,0-1 1,0 1 0,0 0 0,0 0 0,0 0-1,0 0 1,0 0 0,0-1 0,0 1-1,0 0 1,0 0 0,0 0 0,0 0-1,0-1 1,0 1 0,0 0 0,0 0-1,0 0 1,0 0 0,0-1 0,0 1 0,0 0-1,0 0 1,0 0 0,1 0 0,-1 0-1,0-32-2470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6:28.82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169 3 4056,'-7'0'166,"-1"1"-1,1 0 1,0 0-1,0 1 1,-12 4-1,-9 3 501,14-6 280,-1-1-1,1 0 0,-24 1 484,38-9-1357,0-15-52,0 16 5,8 5 56,-5 0-73,-1 0-1,0 0 1,1 0-1,-1 0 1,0 0-1,0 1 1,1-1-1,-1 1 1,0 0-1,0 0 1,0-1-1,3 3 1,-4-1-7,1 0 1,-1 0 0,0 0 0,-1 0-1,1 0 1,0 0 0,0 0 0,-1 1-1,0-1 1,1 0 0,-1 0 0,0 1-1,0-1 1,0 0 0,-1 4 0,1 133-1437,0-133 1223,0-1-1,-1 0 0,0 0 0,0 0 0,0 1 0,-1-1 0,0 0 0,0-1 1,0 1-1,-1 0 0,1-1 0,-1 1 0,-4 4 0,-9 18-1140,14-23 1022,0 1-1,1 0 0,0-1 0,0 1 0,0 0 0,0-1 0,1 1 0,0 0 0,0 5 0,0-10 303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6:29.62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53 10 5501,'0'0'106,"0"1"0,0 0 0,0 0 0,0 0 0,0 0 1,0-1-1,0 1 0,-1 0 0,1 0 0,0-1 0,0 1 1,-1 0-1,1 0 0,-1-1 0,1 1 0,0 0 0,-1-1 1,1 1-1,-1 0 0,0-1 0,1 1 0,-1-1 0,1 1 1,-1-1-1,0 1 0,1-1 0,-1 0 0,0 1 0,0-1 1,0 1-1,-23 0 109,17-2 132,-1 2 2788,8-6-2982,0-15-167,0 15-24,7 5 16,23 0 48,-22 0 4,-3 9-107,-4-8 70,2 5-46,1 0 1,-1 0 0,0 0-1,-1 0 1,0 1 0,0-1-1,0 1 1,0-1 0,-1 1-1,0 11 1,-1 163-6084,0-128 3160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35.29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123 1 4908,'0'0'2177,"8"0"-1985,67 0-52,-68 0-193,34 0 338,-33 0 177,-4 0-177,12 0-56,-16 0-223,0 0 0,1 0 0,-1 0-1,0 0 1,0 0 0,0 0-1,1 0 1,-1 0 0,0 0 0,0 0-1,0 0 1,1 0 0,-1 0-1,0 0 1,0 0 0,0 0 0,0 1-1,1-1 1,-1 0 0,0 0-1,0 0 1,0 0 0,0 0-1,0 0 1,1 1 0,-1-1 0,0 0-1,0 0 1,0 0 0,0 1-1,0-1 1,0 0 0,0 0 0,0 0-1,0 0 1,0 1 0,0-1-1,0 0 1,0 0 0,0 0 0,0 1-1,0-1 1,0 0 0,0 0-1,0 0 1,0 1 0,0-1 0,0 0-1,0 0 1,0 0 0,0 1-1,0-1 1,-1 0 0,1 0-1,0 46 217,0 50 213,0-95-430,0 1 1,0 0 0,0 0 0,0-1 0,-1 1 0,1 0-1,-1 0 1,1-1 0,-1 1 0,1 0 0,-1-1 0,0 1-1,0-1 1,0 1 0,0-1 0,0 1 0,0-1 0,0 0-1,-1 0 1,1 1 0,0-1 0,-1 0 0,1 0 0,-1 0-1,1 0 1,-1-1 0,1 1 0,-1 0 0,0-1 0,1 1-1,-3 0 1,3-1 3,-1 0 1,0 1-1,1-1 0,-1 1 0,1 0 0,-1-1 0,1 1 1,-1 0-1,1 0 0,-1 0 0,1 0 0,0 0 0,0 0 0,-1 1 1,1-1-1,0 0 0,0 1 0,0-1 0,0 0 0,1 1 1,-1-1-1,0 1 0,1 0 0,-1-1 0,1 1 0,-1-1 1,1 1-1,0 0 0,-1 0 0,1 2 0,0-2-5,0-1-1,0 1 1,0-1-1,0 1 0,0-1 1,0 1-1,-1-1 1,1 0-1,-1 1 1,1-1-1,-1 0 0,1 1 1,-1-1-1,0 0 1,0 0-1,0 0 1,1 1-1,-1-1 0,0 0 1,0 0-1,-1 0 1,1 0-1,0-1 1,0 1-1,0 0 0,-1 0 1,1-1-1,0 1 1,-1-1-1,-1 1 1,2 0-2,0-1 1,-1 1 0,1-1-1,0 1 1,0-1 0,0 1 0,-1 0-1,1-1 1,0 1 0,0 0-1,0 0 1,0 0 0,0 0 0,0 0-1,0 0 1,1 0 0,-1 0 0,0 1-1,1-1 1,-1 0 0,0 0-1,1 1 1,0-1 0,-1 0 0,1 1-1,0-1 1,0 0 0,-1 1 0,1-1-1,0 2 1,0-2 7,0 1-1,0 0 1,-1-1 0,1 1-1,0-1 1,-1 1-1,1-1 1,-1 1 0,0-1-1,0 0 1,1 1 0,-1-1-1,0 0 1,0 0 0,0 1-1,0-1 1,-1 0 0,1 0-1,0 0 1,0 0-1,-1 0 1,1-1 0,0 1-1,-1 0 1,-2 0 0,-6 5 46,-23 28-16,6-6 77,0-8 98,24-17 12,0 0 0,0 0 1,0 0-1,-1-1 1,1 0-1,-1 1 1,0-1-1,0-1 1,0 1-1,0 0 1,-6 1-1,55-3-166,67 0-17,-9 0-1319,56 0-6594,-115 0 5419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35.6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249 1 3744,'0'10'6620,"0"8"-6596,0-17-20,0-1-1,0 1 0,0-1 1,0 1-1,0-1 1,0 1-1,0-1 0,0 1 1,0-1-1,-1 0 1,1 1-1,0-1 0,0 1 1,0-1-1,-1 1 1,1-1-1,0 0 0,0 1 1,-1-1-1,1 0 1,0 1-1,-1-1 0,1 0 1,-1 0-1,1 1 1,0-1-1,-1 0 0,1 0 1,-1 1-1,1-1 1,0 0-1,-1 0 0,-33 22 212,33-22-210,1 1-1,-1-1 1,1 0 0,-1 0-1,1 0 1,0 1 0,-1-1-1,1 0 1,-1 1-1,1-1 1,0 0 0,-1 1-1,1-1 1,0 0 0,-1 1-1,1-1 1,0 1 0,-1-1-1,1 1 1,0-1 0,0 0-1,0 1 1,0-1 0,-1 1-1,1-1 1,0 1-1,0-1 1,0 1 0,0-1-1,0 1 1,0-1 0,0 1-1,0 0 1,1 6 26,0-3-17,-1 0 0,1 0 0,-1 1 0,0-1 0,0 0 1,0 0-1,-1 0 0,1 0 0,-1 0 0,0 0 0,-1 0 0,1 0 1,-3 6-1,-10 4 13,12-12-25,0 0 0,0 0 0,0 0 0,0 0 0,1 0 0,-1 0 0,0 1 0,1-1 0,0 0 0,-1 1 0,1-1 0,0 1 0,0 0 0,0-1 0,1 1 0,-1 0 0,1 0 0,0-1 0,-1 5 0,1-3-2,0 0 1,-1 0-1,1-1 0,-1 1 1,0 0-1,0-1 0,0 1 1,-1 0-1,1-1 0,-1 0 1,0 1-1,0-1 0,-3 4 1,-7 13-2,-17 57 21,7-23 67,19-44-103,0 1 0,-1-1 0,-10 16 0,7-13-124,1-1-1,1 1 1,0 0 0,-4 14-1,0 3-2270,5-23 88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36.13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59 1 3760,'-28'0'565,"22"0"78,0 0-26,-12 0 1419,268 0-1268,-126 0-197,-123 0-564,-1 0 0,0 0 1,0 0-1,1 0 0,-1 0 0,0 0 0,0 0 0,0 0 0,1 0 0,-1 0 1,0 0-1,0 0 0,0 0 0,0 0 0,1 0 0,-1 0 0,0 1 0,0-1 1,0 0-1,0 0 0,1 0 0,-1 0 0,0 0 0,0 1 0,0-1 0,0 0 1,0 0-1,0 0 0,0 1 0,1-1 0,-1 0 0,0 0 0,0 0 1,0 1-1,0-1 0,0 0 0,0 0 0,0 1 0,9 19 239,-7-12-117,0-1 0,-1 1 0,1-1 0,-2 1 0,1-1 0,-1 1 0,0-1 0,-2 13 0,1 6 26,1-16-77,0-8-50,1 0 0,-1 1 0,0-1 0,0 0 0,0 1 0,0-1 0,-1 1 0,1-1-1,-1 0 1,1 0 0,-1 1 0,0-1 0,0 0 0,0 0 0,-2 4 0,-10 5 29,11-10-56,1 1 1,-1-1-1,0 0 1,1 1-1,-1-1 1,0 1-1,1 0 0,0-1 1,-1 1-1,1 0 1,0 0-1,0 0 1,0 0-1,0 0 1,0 0-1,1 0 0,-1 0 1,1 0-1,-1 0 1,1 0-1,0 5 1,0 6 8,1-10-6,-1 1 0,0 0 0,0 0 0,0-1 0,-1 1 0,1 0 1,-1 0-1,0-1 0,0 1 0,-2 6 0,-8 6 55,9-14-66,0 0-1,0 1 1,0-1-1,1 1 1,-1 0-1,1-1 1,-1 1-1,1 0 1,0 0-1,0 0 1,1 0-1,-1 0 1,0 0-1,1 0 1,0 3-1,0-2 17,-1 0 0,1-1 0,-1 1 0,1-1 0,-1 0-1,0 1 1,-1-1 0,1 0 0,0 1 0,-4 4 0,3-5-11,0 0 1,0 1-1,1-1 0,0 0 1,0 0-1,0 1 1,0-1-1,0 1 1,0-1-1,1 7 0,-7 33 165,-1 5-2652,7-33-1673,-6-11 1454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36.5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43 1 3820,'-4'1'202,"-26"14"334,30-15-368,-1 1-1,0 0 0,0-1 0,1 1 0,-1 0 1,1 0-1,-1 0 0,0 0 0,1 0 0,0-1 0,-1 1 1,1 0-1,0 0 0,-1 0 0,1 0 0,0 0 0,0 0 1,0 2-1,0-3-152,0 0 0,0 1 0,0-1 1,0 0-1,0 1 0,0-1 0,0 0 0,1 0 1,-1 1-1,0-1 0,0 0 0,0 1 1,1-1-1,-1 0 0,0 0 0,0 0 0,1 1 1,-1-1-1,0 0 0,0 0 0,1 0 1,-1 1-1,0-1 0,1 0 0,-1 0 0,0 0 1,1 0-1,-1 0 0,0 0 0,1 0 1,-1 0-1,0 0 0,1 0 0,0 0 0,53 14 965,-9-6-554,85 4 0,56-9-169,-177-3-256,607 0 601,-351 0-7089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37.74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6 557 4204,'-3'26'10612,"3"-126"-9504,-1 86-1059,1 12-46,-1 0-1,1 0 1,0 0 0,0 0 0,0 0-1,0 0 1,0 0 0,1 0 0,-1 0-1,0 0 1,1 0 0,0 0 0,-1 0-1,1 0 1,0 0 0,0 0 0,0 0 0,0 1-1,0-1 1,2-1 0,13-8 12,-14 10-12,0 1 1,0-1-1,0-1 1,0 1-1,0 0 1,0 0-1,-1-1 1,1 1-1,0-1 1,-1 1-1,1-1 1,-1 0-1,1 0 1,-1 0-1,0 0 1,0 0-1,0 0 1,0 0-1,0 0 1,0 0-1,-1 0 1,1 0-1,-1-1 1,1 1-1,-1-3 1,0-8 6,-1 10-10,1 0 0,0 0-1,0 0 1,0 0-1,0-1 1,0 1-1,1 0 1,0 0 0,-1 0-1,1 0 1,0 0-1,0 0 1,2-3-1,10-8 11,-11 13-8,0 0 1,0-1 0,-1 0-1,1 1 1,-1-1-1,1 0 1,-1 0 0,0 0-1,0 1 1,1-2-1,-1 1 1,-1 0 0,1 0-1,0 0 1,0 0-1,-1 0 1,1-1 0,-1 1-1,0-4 1,0-5 6,-1 8-8,1 0 0,0 0 0,0 0 0,0 0 0,0 0 0,1 0 0,-1 1 0,1-1 0,-1 0 0,1 0 0,2-5 0,7-4 20,-9 11-19,1-1-1,-1 0 1,1 0 0,-1 0-1,0 0 1,0 0 0,0 0-1,0 0 1,0 0 0,0 0 0,0-1-1,-1 1 1,1 0 0,-1 0-1,0-1 1,0 1 0,0-4-1,0 5-4,1 1 0,-1-1 0,0 0-1,0 0 1,0 0 0,0 1-1,1-1 1,-1 0 0,0 0-1,1 1 1,-1-1 0,1 0-1,-1 1 1,1-1 0,-1 0 0,1 1-1,-1-1 1,1 1 0,-1-1-1,1 1 1,0-1 0,-1 1-1,1-1 1,0 1 0,0 0-1,-1-1 1,1 1 0,0 0-1,1-1 1,2 0-25,0-3-38,-3 3 45,0 1 22,0 0-1,-1 0 1,1 0 0,0-1 0,0 1-1,-1 0 1,1 0 0,0 0-1,0 0 1,-1 0 0,1 0-1,0 1 1,-1-1 0,1 0-1,0 0 1,0 0 0,-1 1-1,1-1 1,0 0 0,-1 1-1,1-1 1,-1 0 0,1 1-1,0-1 1,-1 1 0,1-1-1,-1 1 1,1-1 0,0 2-1,15 26-77,15 20-184,-9-30 93,59 96-569,-56-83 623,53 58-248,-71-81 408,1-1 1,0 0-1,0-1 1,1 0 0,0 0-1,0-1 1,0 0 0,18 6-1,-2-7 574,-24-4-593,0 1 1,0-1-1,0 0 0,0 0 0,0 0 1,-1 0-1,1 0 0,0 0 0,0 0 1,0-1-1,0 1 0,0 0 0,0-1 1,0 1-1,0 0 0,0-1 0,-1 1 0,1-1 1,0 1-1,0-1 0,-1 1 0,1-1 1,0 0-1,1-1 0,13-36 467,-7 21-368,-1-1 1,0 0 0,-2 0 0,0-1 0,4-28 0,19-159 551,-19 161-1199,16-44 1,-24 86 656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02.68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 0 5889,'-10'0'5483,"60"0"-5199,22 0-174,105 0-1862,15 0-6304,-179 0 6794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38.97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223 1 4504,'0'0'1414,"0"9"-695,0 30 129,0-38-812,0 0 1,0 0 0,0 0 0,0 0-1,0-1 1,0 1 0,0 0 0,0 0 0,-1 0-1,1 0 1,0 0 0,-1 0 0,1 0-1,-1-1 1,1 1 0,-1 0 0,1 0-1,-1-1 1,1 1 0,-1 0 0,0 0-1,-29 44 525,16-1-132,-12 3-25,12 4-220,-16 6-67,15 2-19,-15 2-51,17 1 15,-8 2-39,14-29-33,2 0 0,1 1 0,1 49 0,2-57-217,0-19 122,0-1 0,1 1 0,0 0-1,1 0 1,0 0 0,0 0 0,1-1-1,0 1 1,3 9 0,35 40-996,-31-36 467,-8-19 487,0 1 0,0 0-1,1-1 1,-1 1 0,1-1 0,0 0 0,3 5 0,4 0-258,0 0-1,1-1 1,0 0 0,0 0 0,13 5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39.50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25 5168,'37'-7'890,"-37"6"-841,1 1 0,-1 0 0,1 0-1,-1 0 1,0 0 0,1-1 0,-1 1 0,0 0 0,1 0 0,-1-1 0,0 1-1,1 0 1,-1 0 0,0-1 0,1 1 0,-1-1 0,0 1 0,0 0 0,1-1-1,-1 1 1,0 0 0,0-1 0,0 1 0,0-1 0,0 1 0,0 0 0,0-1-1,1 1 1,-1-1 0,0 1 0,0-1 0,-1 0 0,1 1-20,0 0 1,0 0-1,0-1 0,0 1 0,0 0 1,0 0-1,0 0 0,0-1 1,0 1-1,0 0 0,0 0 1,0 0-1,0 0 0,0-1 1,0 1-1,0 0 0,0 0 1,0 0-1,0 0 0,1-1 1,-1 1-1,0 0 0,0 0 0,0 0 1,0 0-1,0-1 0,0 1 1,0 0-1,1 0 0,-1 0 1,0 0-1,0 0 0,0 0 1,0 0-1,1 0 0,-1-1 1,0 1-1,0 0 0,0 0 1,0 0-1,1 0 0,-1 0 1,0 0-1,20 0 1160,-17 7-811,15 36 255,28 77 59,-13-36-213,29 112 1,-50-126-451,-3 1 0,-3 0 0,-4 103 1,-3-113-80,1-52-29,-1 1 1,0-1-1,-1 0 0,0 0 0,0 0 0,-1 0 0,0 0 1,-9 16-1,-1 6-336,-3 28-630,-16-4-388,15-5-687,-22-7-459,38-41 2394,-1 0 0,1 0 0,0 0 0,0 0 0,0 0 0,1 0 0,-1 0 1,0 1-1,1-1 0,0 0 0,-1 1 0,1-1 0,0 0 0,0 4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6:32.47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134 1 2972,'0'0'1847,"-9"0"-1662,-29 3-132,38-3-52,-1 1 0,1-1-1,-1 0 1,0 0 0,1 1 0,0-1-1,-1 0 1,1 1 0,-1-1-1,1 0 1,-1 1 0,1-1 0,0 1-1,-1-1 1,1 1 0,0-1 0,-1 1-1,1-1 1,0 1 0,0-1 0,-1 1-1,1-1 1,0 1 0,0-1-1,0 1 1,0-1 0,0 1 0,0 0-1,0 0 1,0 0 1,0 0 1,0 0-1,0 0 0,0 0 0,0 0 1,0-1-1,0 1 0,0 0 0,0 0 1,0 0-1,-1 0 0,1 0 0,0-1 1,-1 1-1,1 0 0,0 0 1,-1 0-1,1-1 0,-1 1 0,1 0 1,-1-1-1,0 1 0,1 0 0,-1-1 1,1 1-1,-1-1 0,0 1 0,0-1 1,1 1-1,-1-1 0,0 0 0,0 1 1,0-1-1,0 0 0,1 1 0,-1-1 1,0 0-1,0 0 0,0 0 0,0 0 1,0 0-1,0 0 0,-1 0 0,-6 1 9,7-1-11,1 0 0,0 0 0,-1 0 1,1 0-1,0 0 0,-1 0 0,1 0 0,0 1 0,-1-1 0,1 0 0,0 0 0,0 0 0,-1 1 0,1-1 0,0 0 1,0 0-1,0 1 0,-1-1 0,1 0 0,0 0 0,0 1 0,0-1 0,0 0 0,-1 1 0,1-1 0,0 0 1,0 0-1,0 1 0,0-1 0,0 0 0,0 1 0,0-1 0,0 0 0,0 1 0,0-1 0,0 1 0,0-1 1,0 1-1,0 0 1,0-1-1,0 1 0,0-1 1,0 1-1,0 0 0,0-1 1,0 1-1,0-1 0,0 1 1,0 0-1,-1-1 0,1 1 1,0-1-1,0 1 0,-1-1 1,1 1-1,0-1 1,-1 1-1,1-1 0,-1 1 1,1-1-1,0 1 0,-1-1 1,1 0-1,-1 1 0,1-1 1,-1 0-1,1 0 0,-1 1 1,0-1-1,1 0 0,-1 0 1,1 1-1,-1-1 0,1 0 1,-1 0-1,0 0 1,0 0-1,-4 1 7,4-1-3,1 0 0,0 0 0,0 0 0,0 0 0,-1 0 0,1 0 0,0 0 0,0 0 0,0 1 0,0-1 0,-1 0 1,1 0-1,0 0 0,0 0 0,0 0 0,0 0 0,0 1 0,-1-1 0,1 0 0,0 0 0,0 0 0,0 0 0,0 1 0,0-1 0,0 0 0,0 0 0,0 0 0,0 1 1,0-1-1,-1 0 0,1 0 0,0 0 0,0 1 0,0-1 0,0 0 0,0 0 0,1 0 0,-1 1 0,0-1 0,0 0 0,-2 5 184,-12 4 348,18-6 386,-3-2-887,1-1-1,0 0 1,0 0 0,-1 0 0,1-1-1,0 1 1,0 0 0,-1-1-1,1 1 1,-1-1 0,1 1 0,2-2-1,-4 1-34,1 1 0,-1-1 0,1 0 0,0 1 0,-1-1 0,1 0 0,-1 0 0,1 0 0,-1 1 0,0-1 0,1 0 0,-1 0 0,0 0 0,0 0 0,0 0 0,1 0 0,-1 0 0,0 0 0,0 0 0,0-1 0,0-2-70,4 4 117,13-3-94,-9-9 91,8 9-136,-13 3 91,-1 0 0,1-1-1,0 1 1,0-1-1,-1 0 1,1 0 0,-1 0-1,1 0 1,-1 0-1,4-3 1,-3 3 6,-1-1 1,1 1-1,0-1 0,0 1 0,0 0 1,0 0-1,0 1 0,0-1 0,0 0 1,4 1-1,-6 0-124,0-1 37,1 1 0,-1 0 0,1-1 0,-1 1 0,1 0 0,-1 0 0,1 0 0,-1 0 0,1 0 0,-1 1 0,1-1 0,-1 0 0,0 1 0,1-1 0,-1 1 0,1-1 0,-1 1 0,0 0 0,1-1 0,0 2 0,7 22-909,-2-19-470,0-5-492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6:49.34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126 31 5364,'0'-1'43,"0"0"0,0 0-1,0 0 1,1 1 0,-1-1-1,0 0 1,0 0 0,1 0-1,-1 1 1,0-1 0,1 0-1,-1 0 1,1 1 0,-1-1-1,1 0 1,-1 1 0,1-1-1,0 0 1,0 0 97,-1 1-1,1-1 1,0 1-1,-1-1 1,1 0-1,-1 1 1,1-1 0,-1 0-1,0 0 1,1 1-1,-1-1 1,0 0-1,1-5 2464,-1 12-2300,0 231 1023,0-232-1318,0 1 0,-1-1-1,0 0 1,0 0 0,0 0-1,0 0 1,-1 0 0,0 0-1,0 0 1,-1-1 0,1 1-1,-1-1 1,-3 5 0,2-4-1,1-1-1,1 1 1,-1-1-1,1 1 1,-1 0 0,1 0-1,1 0 1,-1 0 0,1 1-1,0-1 1,0 0 0,0 1-1,1 5 1,0 12 6,1-14-11,-1 0 1,0 0-1,0-1 1,-1 1-1,0 0 0,-4 15 1,-6 1 17,8-20-19,0 0 1,1 0-1,0 0 0,0 1 1,0-1-1,1 1 0,0 0 1,0-1-1,0 10 0,0-7 2,1-1 0,-1 1 0,-1-1 0,0 0 0,-4 13 0,4-13 2,-1 0 0,1 0 1,1 0-1,-1 1 1,0 12-1,2-15 2,0 0-1,-1 0 1,0 0 0,0 0-1,0 0 1,-3 5 0,3-6-9,-1 1 0,1 0 1,0 0-1,0-1 0,0 1 1,1 6-1,-8 15-217,1-4-2513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6:49.8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50 26 5340,'-49'0'3780,"57"0"-3550,46 0 172,11 0-72,159 0 87,-219-1-401,0 1 0,0-1 0,1 0 0,-2 0 0,1 0-1,0-1 1,9-4 0,-9 4-9,-1 0 0,1 1 0,-1-1 0,1 1 0,0 0 0,0 0 0,9-1 0,-12 2 67,0 0 0,1 0 0,-1 0 0,0 0 0,0 0-1,1 0 1,-1 0 0,0 1 0,0-1 0,1 1 0,-1 0 0,0 0-1,3 1 1,-4 0-9,0-1 0,-1 1-1,1 0 1,0 0 0,-1 0-1,0 0 1,1 0 0,-1 0 0,0 0-1,0 0 1,0 0 0,0 0-1,-1 3 1,1 5-136,0-2 152,1-2-41,-1 0 0,0 0 0,0-1 0,0 1 0,-1 0 0,0-1 0,0 1 0,-1 0 0,-2 5 0,-12 3-1,14-14-33,0 1 0,1 0-1,-1 0 1,1 0-1,0 0 1,-1 0 0,1 0-1,0 0 1,-1 1-1,1-1 1,0 0 0,0 1-1,0-1 1,0 1-1,0-1 1,1 1-1,-1-1 1,0 1 0,1 0-1,-1-1 1,1 1-1,-1 0 1,1-1 0,0 4-1,0 414 544,0-416-547,0 0-1,-1 0 1,1 0 0,-1 0 0,1 0-1,-1 0 1,0 0 0,0 0 0,0-1-1,0 1 1,-1 0 0,1-1-1,-1 1 1,0-1 0,0 1 0,0-1-1,0 0 1,-3 3 0,3-3 6,0 0-1,0 0 1,0 0-1,0 0 1,0 1 0,1-1-1,-1 0 1,1 1 0,-1-1-1,1 1 1,0 0-1,0-1 1,0 1 0,1 0-1,-1 0 1,1 0 0,-1-1-1,1 5 1,1 4 19,-1-8-25,1 0-1,-1-1 1,0 1 0,1 0-1,-1-1 1,-1 1 0,1 0-1,0-1 1,-1 1-1,1 0 1,-1-1 0,0 1-1,1 0 1,-1-1 0,-3 5-1,-19 2 23,17-4-133,9-16-4433,-3 9 4171,0 0-1,0 0 1,0 0-1,0 0 1,-1 0 0,0-3-1,0 0-661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6:50.43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105 1 416,'-8'6'4312,"-21"19"-3920,22-19 624,1-6-467,5 0-518,0 0-9,0 0 1,0-1-1,0 1 0,0 0 0,0 0 0,0 0 1,0 0-1,0 0 0,0 0 0,0 0 0,0 0 1,0 1-1,0-1 0,0 0 0,0 0 0,0 1 0,0-1 1,0 1-1,1-1 0,-1 1 0,0-1 0,0 1 1,0 0-1,1-1 0,-1 1 0,0 0 0,1-1 1,-1 1-1,0 0 0,1 0 0,-1 0 0,1 0 1,-1 0-1,1 0 0,0 0 0,-1 1 0,1 2 435,-1-5-408,1 1 1,-1 0-1,0 0 1,0 0-1,1 0 0,-1 0 1,0 0-1,1 0 0,-1 0 1,0 0-1,0 0 0,1 0 1,-1 0-1,0 0 1,1 1-1,-1-1 0,0 0 1,1 0-1,-1 1 0,0-1 1,1 0-1,-1 1 0,1-1 1,-1 1-1,1-1 1,-1 1-1,1-1 0,-1 1 1,0 0-1,-3 5 236,13-5 2526,33 0-2836,38-1-3,-72 0 27,0-1 0,0 0 0,0 0-1,0-1 1,0 0 0,0 0 0,14-7 0,-15 6-21,-1 0 0,1 1 1,0-1-1,0 2 0,0-1 0,0 1 0,14-1 0,1 3-226,-14-1-7,0 1 0,0-1 1,0-1-1,0 1 0,0-1 0,14-4 0,1-6-721,-19 9 591,0 0-1,0 0 0,0 0 0,0 0 1,1 1-1,-1 0 0,1 0 1,-1 0-1,10-1 0,14 2-2715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6:50.82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475 78 5689,'-2'-4'132,"0"0"0,0 0 0,1 0 0,0 0 1,0-1-1,0 1 0,0 0 0,1-1 1,-1 1-1,1 0 0,0-1 0,1-6 1,-1-4 119,0 23-141,0 38-7,1-45-106,-1 0 0,0 0 1,0 1-1,0-1 0,0 0 0,-1 0 0,1 0 0,0 0 0,0 1 0,-1-1 0,1 0 0,0 0 0,-1 0 0,0 0 0,1 0 0,-1 0 0,1 0 0,-1 0 0,0 0 0,0 0 0,0 0 0,1 0 1,-1-1-1,0 1 0,0 0 0,0-1 0,0 1 0,0 0 0,0-1 0,-1 0 0,1 1 0,0-1 0,-2 1 0,-19 11 26,21-11-13,0 0 0,0 1 0,0-1-1,0 1 1,0-1 0,1 1 0,-1 0-1,0-1 1,1 1 0,0 0 0,-1 0-1,1-1 1,0 1 0,0 0 0,0 0-1,0 2 1,0-4-6,0 1 1,0-1-1,0 1 0,0 0 1,0-1-1,0 1 0,0-1 1,0 1-1,0-1 0,0 1 1,-1-1-1,1 1 0,0-1 1,0 1-1,0-1 0,-1 1 1,1-1-1,0 1 0,-1-1 1,1 0-1,0 1 0,-1-1 1,1 0-1,-1 1 0,1-1 1,-1 0-1,1 1 0,0-1 1,-2 1-1,-61 48 884,60-48-801,0 1-1,0-1 0,0-1 0,0 1 0,0 0 0,0-1 0,0 1 0,0-1 0,0 0 0,0 0 1,0 0-1,-1-1 0,1 1 0,-3-2 0,3 2-117,-10 1 164,11-1-112,0 1 0,0-1 0,0 0-1,0 1 1,0-1 0,0 0-1,-1-1 1,1 1 0,0 0 0,0 0-1,0-1 1,0 1 0,0-1-1,0 0 1,1 1 0,-1-1 0,0 0-1,-3-3 1,0-5 3,5 8-20,-1 0 0,1-1 0,0 1 0,-1 0 0,1 0 0,-1 0 0,0 0 0,1 0-1,-1 0 1,0 0 0,0 0 0,1 0 0,-1 0 0,0 0 0,0 0 0,0 0 0,0 1-1,0-1 1,0 0 0,-1 1 0,1-1 0,0 1 0,0-1 0,0 1 0,-1 0 0,1-1 0,0 1-1,-2 0 1,2 0-3,0 0 0,0 0 0,0 0 0,0 0 0,0 0 0,-1-1 0,1 1 0,0 0 0,0 0 0,0-1 0,0 1 0,0-1 0,0 1 0,0-1 0,0 1 0,1-1 0,-1 0 0,0 1 0,0-1 0,0 0 0,1 0 0,-1 0 0,0 0 0,1 0 0,-2-1 0,2 1-3,-1 0 1,1 0-1,-1 0 0,0 1 1,0-1-1,1 0 0,-1 0 0,0 0 1,0 1-1,0-1 0,0 0 1,1 1-1,-1-1 0,0 1 0,0-1 1,0 1-1,0 0 0,-1-1 1,1 1-1,0 0 0,0 0 1,0-1-1,0 1 0,0 0 0,-2 0 1,-99 0-10,100 1 1,1-1 1,-1 0-1,1 1 0,0-1 0,-1 1 0,1-1 0,0 1 0,-1 0 0,1 0 0,0-1 0,0 1 0,0 0 0,0 0 1,-1 0-1,1 0 0,0 0 0,1 1 0,-1-1 0,0 0 0,0 0 0,0 1 0,1-1 0,-1 0 0,1 1 1,-1-1-1,1 0 0,-1 3 0,-1 3-112,-7 8-909,2 0 489,5 3-2833,2 14-1115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17.58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55 186 6297,'-3'-1'49,"-1"0"1,1-1 0,0 1 0,0-1 0,0 0-1,0 0 1,1 0 0,-1 0 0,0-1 0,1 1-1,0-1 1,-1 1 0,1-1 0,0 0 0,0 0-1,1 0 1,-1 0 0,1 0 0,-1 0 0,1-1-1,0 1 1,0 0 0,0-1 0,1 1 0,-1-1-1,1 1 1,0-1 0,0 1 0,0-5 0,0 6-36,1 0-1,-1 0 1,0 1 0,0-1 0,1 0 0,-1 0 0,1 1-1,-1-1 1,1 0 0,0 1 0,0-1 0,-1 0-1,1 1 1,0-1 0,1 1 0,-1 0 0,0-1 0,0 1-1,1 0 1,-1-1 0,0 1 0,1 0 0,-1 0 0,1 0-1,0 1 1,-1-1 0,1 0 0,0 0 0,-1 1 0,1-1-1,0 1 1,0 0 0,0-1 0,3 1 0,10-4 61,8-11 147,24 2-67,-13-1-167,-29 12 20,0 0 0,0 1 0,0-1 0,0 1 0,1 0 0,-1 1 1,1-1-1,-1 1 0,9 0 0,77 0 131,-91 0-139,1 0-1,-1-1 1,0 1-1,0 0 1,0 0-1,1 0 1,-1 0-1,0 0 1,0 0-1,0 0 1,1 0-1,-1 0 1,0 0-1,0 0 1,1 0-1,-1 0 1,0 0-1,0 0 1,0 0-1,1 0 1,-1 0-1,0 1 1,0-1-1,0 0 1,1 0-1,-1 0 1,0 0-1,0 0 1,0 0-1,0 1 1,1-1-1,-1 0 1,0 0-1,0 0 0,0 0 1,0 1-1,0-1 1,0 0-1,1 0 1,-1 0-1,0 1 1,0-1-1,0 0 1,0 0-1,0 1 1,0-1-1,0 0 1,0 0-1,0 0 1,0 1-1,0-1 1,0 0-1,0 0 1,0 1-1,0-1 1,-1 0-1,1 70 32,0-13 27,0-55-57,0 1-1,0 0 0,-1-1 0,1 1 0,-1 0 0,0-1 0,0 1 0,0 0 0,0-1 0,0 1 0,0-1 1,-1 0-1,1 1 0,-1-1 0,1 0 0,-1 0 0,0 0 0,0 0 0,0 0 0,0-1 0,-1 1 1,1-1-1,0 1 0,-1-1 0,1 0 0,-1 0 0,-2 1 0,-15 10-3,7 8 25,4-6 1,-29 20-14,17 1-16,-21 1 4,22-1-2,-18-1 5,24-3 4,3-16-5,10-12 0,-1-1 1,0 0 0,1 0 0,-1 1 0,1-1 0,0 1-1,0-1 1,0 1 0,0 0 0,0-1 0,1 1 0,-1 0-1,1-1 1,-1 6 0,1 82 35,0-89-36,0-1 1,0 1-1,0 0 1,0-1-1,0 1 1,0 0-1,0-1 1,1 1-1,-1-1 1,0 1-1,0-1 1,0 1-1,1 0 1,-1-1-1,0 1 1,1-1-1,-1 1 1,0-1-1,1 1 1,-1-1-1,1 0 1,-1 1-1,0-1 1,1 1-1,-1-1 1,1 0-1,-1 0 1,1 1-1,0-1 1,-1 0-1,1 0 1,0 1-1,6 2-3,0 0-6,0-1 1,0 0-1,1 0 0,-1 0 0,13 1 0,36-1 99,-3-2 236,-53 0-325,3 0 19,-1 1 1,0-2-1,1 1 1,-1 0-1,1 0 0,-1-1 1,0 1-1,1-1 1,-1 0-1,0 0 1,1 0-1,1-1 1,10-26 128,2 16-68,-15 11-77,0 1-1,0 0 1,0-1 0,-1 1 0,1-1 0,0 1 0,0-1-1,-1 1 1,1-1 0,0 1 0,-1-1 0,1 0 0,-1 1 0,1-1-1,-1 0 1,1 0 0,-1 1 0,1-1 0,-1 0 0,0 0 0,1 0-1,-1 0 1,0 1 0,0-1 0,0 0 0,0 0 0,1 0-1,-1 0 1,-1 0 0,1 0 0,0 0 0,3-11 111,10-13-123,-12 24 11,-1 0 1,1-1 0,0 1 0,-1 0-1,1-1 1,-1 1 0,1-1 0,-1 1-1,0-1 1,1 1 0,-1-1 0,0 1-1,0-1 1,0 1 0,0-1 0,-1 1-1,1-1 1,0 1 0,-1-3 0,0 0 4,2-16-26,0 18 22,0 0-1,-1 0 0,0 0 1,1 0-1,-1 0 1,0 0-1,0 0 1,0 0-1,0-1 1,-1 1-1,1 0 0,0 0 1,-1 0-1,0 0 1,1 0-1,-1 0 1,0 0-1,0 1 1,0-1-1,0 0 0,0 0 1,-1 1-1,1-1 1,-3-2-1,-42-19-6,45 22 0,0 1 1,1-1-1,-1 1 1,0-1-1,0 0 1,1 1-1,-1-1 1,0 0-1,1 0 1,-1 1-1,1-1 1,-1 0-1,1 0 1,-1 0 0,1 0-1,-1 0 1,1 0-1,0 0 1,0 0-1,-1 0 1,1 0-1,0 0 1,0 1-1,0-1 1,0-2-1,0 2 3,0 0-1,0 0 0,0 0 0,0 0 1,0 0-1,0 0 0,0 0 0,0 1 1,-1-1-1,1 0 0,0 0 1,-1 0-1,1 0 0,0 0 0,-1 1 1,1-1-1,-1 0 0,0 0 0,1 1 1,-1-1-1,1 0 0,-1 1 0,0-1 1,0 1-1,0-1 0,-18-10 39,-24-19-5,30 22-11,9 5-4,0 1 1,1-1 0,-1 1 0,1-1 0,-1 0-1,-3-5 1,-58-49 65,59 48-249,-2-2-3922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18.13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571 76 5252,'1'-6'180,"0"-19"154,-1 24-318,0 0-1,0 0 0,-1 0 1,1 0-1,0 1 0,0-1 1,0 0-1,-1 0 1,1 0-1,0 1 0,-1-1 1,1 0-1,-1 0 0,1 1 1,-1-1-1,1 0 1,-1 1-1,0-1 0,1 1 1,-1-1-1,0 1 0,1-1 1,-1 1-1,0-1 0,0 1 1,0-1-1,-68-17 767,60 16-695,3 0-35,0 1 0,0 0 0,-1 0-1,1 1 1,0 0 0,-11 0 0,-149 0 134,164 0-184,0 0 1,0 1-1,0-1 1,0 0-1,0 1 0,0-1 1,0 1-1,0 0 1,0-1-1,0 1 1,0 0-1,0 0 1,0 0-1,1 1 1,-1-1-1,0 0 0,1 1 1,-1-1-1,1 1 1,0-1-1,-1 1 1,1 0-1,0-1 1,0 1-1,0 0 1,-1 4-1,0-3-10,2-2 6,0-1 1,0 0-1,0 1 0,0-1 1,-1 0-1,1 1 1,0-1-1,0 0 0,0 1 1,0-1-1,0 0 1,-1 1-1,1-1 0,0 0 1,0 0-1,-1 1 1,1-1-1,0 0 0,0 0 1,-1 0-1,1 1 1,0-1-1,-1 0 0,1 0 1,0 0-1,-1 0 1,1 0-1,0 0 1,-1 1-1,1-1 0,0 0 1,-1 0-1,1 0 1,0 0-1,-1 0 0,-1-1 4,1 1 0,0 0 0,0 0 0,0 0 0,0 1 0,0-1-1,0 0 1,0 0 0,0 0 0,0 1 0,0-1 0,0 1 0,0-1 0,0 1-1,0-1 1,0 1 0,0 0 0,0-1 0,0 1 0,0 1 0,-1 1-6,1 1 0,0-1 0,0 1 0,1 0 0,-1-1 0,1 1 0,0-1 0,0 8 0,0 31 44,0-40-43,0 1 1,0-1-1,1 0 1,-1 1 0,1-1-1,-1 0 1,1 0-1,0 1 1,0-1-1,0 0 1,0 0 0,0 0-1,0 0 1,1 0-1,-1 0 1,1-1 0,-1 1-1,1 0 1,0-1-1,0 1 1,-1-1-1,1 1 1,0-1 0,0 0-1,0 0 1,1 0-1,-1 0 1,0 0-1,0-1 1,5 2 0,10 5 3,4 14-1,15-3 2,-20-1 15,-7-11 21,49 42 174,-57-44-136,1 0 1,-1-1-1,0 1 1,0 0-1,0 0 1,0 0-1,-1 0 1,0 0-1,1 0 0,-2 0 1,1 0-1,0 0 1,-2 5-1,1 6 148,2-7-141,-1-6-66,0 0 1,1-1 0,-1 1 0,0 0-1,0-1 1,0 1 0,0 0 0,0-1-1,-1 1 1,1 0 0,0-1-1,-1 1 1,1-1 0,-1 1 0,0-1-1,0 1 1,1-1 0,-1 1 0,0-1-1,0 0 1,-2 2 0,-32 19 190,18-2-16,-15 0-14,14-4-61,13-13-102,1 1 1,-1-1-1,1 0 1,-1 0-1,0 0 1,0-1-1,0 0 1,-1 0-1,-5 2 1,-17 6 58,-38 8 1,-22-7 11,52-10-7167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18.59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168 47 6421,'0'0'18,"0"0"1,-1-1-1,1 1 1,0 0-1,0-1 1,0 1 0,0-1-1,0 1 1,0 0-1,0-1 1,0 1 0,-1 0-1,1 0 1,0-1-1,0 1 1,-1 0-1,1-1 1,0 1 0,0 0-1,-1 0 1,1 0-1,0-1 1,0 1 0,-1 0-1,1 0 1,0 0-1,-1-1 1,1 1-1,0 0 1,-1 0 0,1 0-1,0 0 1,-1 0-1,1 0 1,-1 0-1,1 0 1,-1 0 0,-36-5 619,36 5-604,0 0 0,1-1 0,-1 1 0,1 0 0,-1 0-1,0-1 1,1 1 0,-1 0 0,1-1 0,-1 1 0,1 0-1,-1-1 1,1 1 0,-1-1 0,1 1 0,0-1 0,-1 1-1,1-1 1,0 1 0,-1-1 0,1 0 0,0 1-1,-1-1 1,1 1 0,0-1 0,0 0 0,0 1 0,0-1-1,0 1 1,0-1 0,0 0 0,0 1 0,0-1 0,0 0-1,0 1 1,0-1 0,0 0 0,0 1 0,1-1 0,-1 1-1,0-2 1,1-8 148,8 10-214,24 0 70,-32-1-37,-1 1-1,0 0 0,0 0 1,0 0-1,1 0 0,-1 0 1,0 0-1,0 0 0,1 0 1,-1 0-1,0 0 1,0 0-1,1 0 0,-1 0 1,0 0-1,0 0 0,1 0 1,-1 0-1,0 0 0,0 0 1,1 0-1,-1 0 1,0 0-1,0 0 0,0 0 1,1 0-1,-1 1 0,0-1 1,0 0-1,0 0 0,1 0 1,-1 0-1,0 1 1,0-1-1,0 0 0,0 0 1,1 0-1,-1 1 0,0-1 1,0 0-1,0 0 0,0 1 1,0-1-1,0 0 0,0 0 1,0 1-1,0-1 1,0 0-1,0 0 0,0 0 1,0 1-1,0-1 0,0 0 1,0 0-1,0 1 0,0-1 1,0 2-2,0-1-1,0 0 1,0 1-1,0-1 1,0 0 0,0 1-1,0-1 1,1 0 0,-1 1-1,1-1 1,-1 0 0,1 0-1,-1 1 1,1-1 0,0 0-1,-1 0 1,1 0 0,0 0-1,0 0 1,0 0 0,0 0-1,0 0 1,0 0-1,0-1 1,0 1 0,0 0-1,0 0 1,1-1 0,-1 1-1,0-1 1,0 1 0,1-1-1,-1 0 1,0 0 0,1 1-1,-1-1 1,0 0 0,1 0-1,-1 0 1,0 0 0,3-1-1,-4 1 3,0 0 0,0 0-1,1 0 1,-1 0 0,0 0 0,0 0-1,1 0 1,-1-1 0,0 1 0,0 0-1,0 0 1,1 0 0,-1 0 0,0 0-1,0 0 1,1 1 0,-1-1-1,0 0 1,0 0 0,0 0 0,1 0-1,-1 0 1,0 0 0,0 0 0,0 0-1,1 0 1,-1 1 0,0-1 0,0 0-1,0 0 1,0 0 0,1 0 0,-1 1-1,0-1 1,0 0 0,0 0-1,0 0 1,0 0 0,0 1 0,0-1-1,1 0 1,-1 0 0,0 1 0,0-1-1,0 0 1,0 0 0,0 0 0,0 1-1,0-1 1,0 0 0,0 0 0,0 1-1,0-1 1,0 0 0,-1 0-1,1 1 1,4 26 6,12-16-7,-15-8 2,-1-1 0,1 0 0,0 0 1,-1 0-1,0 1 0,1-1 0,-1 0 0,0 1 1,0 3-1,0 92 93,-1-96-90,1 0 0,-1 0 1,1 0-1,-1 0 1,1-1-1,-1 1 0,0 0 1,0 0-1,0 0 1,0-1-1,0 1 1,0-1-1,-1 1 0,1-1 1,0 1-1,-1-1 1,1 0-1,-1 1 0,0-1 1,1 0-1,-1 0 1,0 0-1,0 0 0,0-1 1,1 1-1,-4 0 1,-8 6 49,-4 16 165,-12 0-23,14-1-31,-13-2-28,-1 6 96,24-20-115,-1 0 0,0-1 0,-1 0-1,1 0 1,-1 0 0,-14 7 0,20-12-98,-3 2 747,14-1-169,135-1-2933,-79 0-3492,-34 0 1898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2:03.04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139 1 2860,'-33'18'1460,"0"1"1,-36 30-1,65-45-846,5-1 376,9-2 1779,52-1-2754,-51 1-22,-4 0 2,-1-1-1,1 1 0,-1-1 0,1 0 1,-1-1-1,0 0 0,1 0 1,-1 0-1,9-4 0,4-4-91,-13 6-51,0-1 0,0 2-1,1-1 1,-1 1-1,1 0 1,-1 0-1,1 1 1,0-1 0,13 1-1,-8 0-376,-1 0-1,0-1 0,0 0 1,1 0-1,14-7 0,5 0-1030,-21 7 716,0 1 1,0-1 0,20 2-1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18.95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58 6057,'0'-58'5705,"0"67"-5429,0 28-90,0-37-178,0 1 0,0 0 0,0 0 0,0 0 0,0 0 0,0 0-1,0-1 1,0 1 0,1 0 0,-1 0 0,0 0 0,1-1 0,-1 1-1,0 0 1,1 0 0,-1-1 0,1 1 0,-1 0 0,1-1 0,-1 1-1,1 0 1,1 0 0,31 42 157,-18-3-78,13 2-37,-14 5-59,12 4 29,-14 6-18,-5-29-15,-3-13-39,0 1 1,-1-1-1,-1 1 1,1 18-1,-3 105-2229,0-132 1989,0 0 1,0 0 0,-1-1-1,0 1 1,0 0-1,0 0 1,-1-1 0,-4 11-1,0-6-340,-2 0 0,1-1-1,-1 0 1,-1-1 0,-9 9-1,18-18 618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20.58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1152 11 5264,'0'-1'208,"-1"0"-109,0 0 0,0 1 0,0-1 0,0 0 1,0 0-1,0 1 0,0-1 0,0 1 0,0-1 0,0 1 1,0-1-1,0 1 0,0 0 0,-1-1 0,1 1 0,0 0 1,0 0-1,0 0 0,-1 0 0,1 0 0,0 0 0,0 0 1,0 0-1,0 0 0,-1 1 0,1-1 0,0 1 0,0-1 1,0 0-1,0 1 0,0 0 0,0-1 0,0 1 0,0 0 1,0-1-1,-1 2 0,-17 27 83,-6-10-95,-47 86 292,37-60-291,-238 297 236,-21-18-259,94-135-241,63-70-3836,82-71 778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09.55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207 48 5176,'23'-20'624,"-17"16"-285,-1 0 1,0 0-1,0-1 0,7-5 2485,-11 11-2816,-1 0 1,0 1 0,0-1-1,-1 0 1,1 0 0,0 0-1,0 1 1,0-1 0,-1 0-1,1 0 1,-1 0-1,1 0 1,-1 0 0,1 0-1,-1 0 1,0 0 0,1 0-1,-2 2 1,-34 10 183,35-12-179,0 1-1,0-1 1,0 0 0,0 0-1,0 1 1,0-1 0,1 0-1,-1 1 1,1-1 0,-1 1-1,0 2 1,-4 10 92,-20 18 129,12 3-75,-13 5-32,12 5-18,-8-13-27,18-25-74,-1-1-1,0 0 0,1 1 0,0 0 0,1 0 1,0 0-1,-5 15 0,-2 33 48,-9-16-40,13-27-18,0-1 0,2 1 1,-8 22-1,7-5 1,1 1 1,2-1-1,1 43 1,1-47-20,1-23-25,-1 1 1,0 0-1,0-1 1,1 1-1,-1-1 0,1 1 1,0-1-1,0 1 1,0-1-1,0 1 0,0-1 1,1 0-1,-1 1 0,1-1 1,-1 0-1,1 0 1,0 0-1,0 0 0,0-1 1,0 1-1,0 0 1,0-1-1,4 3 0,10 8-760,-8-1-269,-7-10 876,0 1 1,0-1-1,0 1 0,0-1 0,0 0 1,1 1-1,-1-1 0,0 0 1,1 0-1,2 2 0,10 3-1250,0-1 0,29 6-1,-43-11 1437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16.32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5 6385,'0'-4'2073,"0"9"-882,0 24-622,0 43-818,0 260 493,0-193-4588,0-118 1255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16.76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440 240 3988,'1'135'1867,"-1"-134"-1854,0 1 1,0 0-1,0 0 1,0-1-1,-1 1 1,1 0 0,-1-1-1,0 1 1,1-1-1,-1 1 1,0-1 0,0 1-1,0-1 1,0 1-1,0-1 1,0 0 0,0 1-1,0-1 1,0 0-1,-1 0 1,1 0 0,-1 0-1,1 0 1,-1 0-1,-1 0 1,1 0 5,1 0 0,-1 0 0,1-1-1,-1 1 1,1 0 0,0 0 0,-1 1 0,1-1 0,0 0 0,0 0 0,0 1 0,0-1 0,0 0-1,0 1 1,0-1 0,0 1 0,1-1 0,-1 1 0,0 0 0,1-1 0,-1 1 0,1 0 0,0-1-1,0 1 1,-1 2 0,2-4-12,-1 1-1,0-1 0,0 1 1,-1-1-1,1 1 0,0 0 1,0-1-1,0 1 0,0-1 1,0 1-1,0-1 0,-1 1 0,1-1 1,0 1-1,0-1 0,-1 0 1,1 1-1,0-1 0,-1 1 1,1-1-1,-1 0 0,1 1 1,0-1-1,-1 0 0,1 1 1,-1-1-1,1 0 0,-1 0 1,1 1-1,-1-1 0,1 0 1,-1 0-1,1 0 0,-1 0 1,-63 37 312,54-31-264,5-3 27,-1 0 0,0 0-1,0-1 1,0 1 0,-8 1-1,-20 5 333,0-3-1,0 0 0,-68 1 0,101-7-407,0 0 1,0 0-1,1 0 0,-1 0 0,0 0 1,0-1-1,1 1 0,-1 0 0,0 0 0,1 0 1,-1 0-1,0-1 0,0 1 0,1 0 1,-1-1-1,1 1 0,-1-1 0,0 1 0,1-1 1,-1 1-1,1-1 0,-1 1 0,1-1 1,-1 1-1,1-1 0,-1-1 0,-15-34 216,12 27-153,0-1 1,0 1 0,1-1-1,1 0 1,-1 0 0,-1-19-1,1-72 141,4 78-197,-1 20-13,0 0 1,0 0 0,1 0 0,0 0-1,-1 0 1,1 0 0,0 0 0,1 0-1,-1 0 1,0 1 0,1-1 0,0 0-1,-1 1 1,1-1 0,0 1 0,0 0-1,0 0 1,1 0 0,-1 0 0,1 0-1,-1 0 1,1 0 0,2-1-1,15-12 11,1-23 45,18 1-18,-20 2 23,18 4-26,-19 6-30,12 6-5,-14 4 16,-15 14-14,1-1 0,-1 1 0,0 0 0,0 0 0,1 0 0,-1 0 0,1 0 0,-1 0 1,1 0-1,-1 1 0,1-1 0,-1 0 0,1 1 0,0 0 0,-1-1 0,1 1 0,0 0 0,-1 0 1,1-1-1,0 1 0,-1 1 0,1-1 0,2 0 0,-2 0 0,1 0-4,-1-1-1,1 1 0,0 0 1,-1 0-1,1 0 0,0 0 1,-1 0-1,1 1 0,-1-1 1,1 1-1,0-1 1,-1 1-1,1 0 0,-1 0 1,0 0-1,4 3 0,10 31 33,-4-5-792,-1 1-1,-2 1 0,-1 0 0,4 37 0,-4-24-1947,-2-17 596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17.13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46 76 5340,'-23'0'1681,"4"0"-209,15 0 52,81-42-1596,-6 42-2536,-28-33-789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19.54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247 2 4976,'-9'0'952,"8"-1"-857,-1 1 0,1 0 0,-1 0 0,1-1-1,-1 1 1,0 0 0,1 0 0,-1 0 0,1 1 0,-1-1 0,1 0 0,-1 1-1,1-1 1,-1 1 0,1-1 0,-1 1 0,1 0 0,0-1 0,-1 1-1,1 0 1,0 0 0,-2 2 0,-10 29 524,2-10-131,-9 26-160,-16 38 32,5-14-201,-31 139-95,53-170-64,1 0 1,3 1-1,0 51 1,4-68 14,0-19-14,0 1-1,1 0 0,0 0 1,1 0-1,-1 0 1,1 0-1,0 0 0,1 0 1,0-1-1,3 9 1,34 37-437,-31-30 115,5 6-292,-7-21 267,1 0-1,0-1 1,14 11 0,-6-5-219,34 34-2341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10.48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218 2 3388,'-86'-1'2315,"85"1"-2280,0 0 1,-1 1-1,1-1 1,0 1 0,-1-1-1,1 1 1,0 0-1,0-1 1,-1 1-1,1 0 1,0 0 0,0 0-1,0 0 1,0 0-1,0 0 1,1 0 0,-1 0-1,0 0 1,0 1-1,1-1 1,-1 0 0,0 0-1,1 1 1,0-1-1,-1 3 1,-4 5 203,-12 5 321,1 13 32,12-21-501,0-1 0,1 1 0,0-1 0,0 1 1,1 0-1,0 1 0,0-1 0,0 0 0,-1 7 0,-6 26 220,0-7-144,2 0 0,1 1-1,-3 53 1,8 104-289,2-95-52,-1-93 83,1 0 0,-1 0-1,0 0 1,1 0 0,-1 0-1,1-1 1,-1 1 0,1 0-1,0 0 1,0 0 0,0-1-1,0 1 1,0-1 0,0 1 0,0-1-1,1 1 1,-1-1 0,0 1-1,1-1 1,0 0 0,-1 0-1,1 0 1,-1 0 0,1 0-1,0 0 1,2 0 0,8 7-807,-11-8 772,0 1 0,0-1 1,-1 1-1,1-1 0,-1 1 0,1 0 0,-1-1 0,1 1 0,-1 0 0,1 0 1,-1-1-1,1 1 0,-1 0 0,0 0 0,0 0 0,1-1 0,-1 1 0,0 0 1,0 0-1,0 0 0,0 0 0,0 1 0,0-2 124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10.9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395 25 3820,'0'41'144,"0"-41"-142,0 1 1,0 0-1,0-1 1,0 1-1,0-1 1,0 1-1,0-1 1,0 1-1,0 0 1,0-1 0,0 1-1,-1-1 1,1 1-1,0-1 1,0 1-1,-1-1 1,1 1-1,0-1 1,-1 1-1,1-1 1,0 0-1,-1 1 1,1-1-1,-1 1 1,1-1-1,-1 0 1,1 1 0,-2-1-1,-28 26 161,29-26-157,1 0 1,-1 0-1,1 1 0,-1-1 1,1 0-1,-1 1 1,1-1-1,0 0 1,-1 1-1,1-1 1,0 1-1,-1-1 0,1 0 1,0 1-1,-1-1 1,1 1-1,0-1 1,0 1-1,-1-1 0,1 1 1,0-1-1,0 1 1,0-1-1,0 1 1,0-1-1,0 1 1,0-1-1,0 2 0,-1 2 11,0 1-1,-1-1 1,1 0-1,-1 0 0,0 0 1,0 0-1,-1 0 1,1 0-1,-1-1 0,0 1 1,0-1-1,0 1 1,0-1-1,0 0 0,-8 4 1,-17 22 81,21-21 70,0 0 0,0-1 0,-1 0 0,0 0 0,0-1 0,-1 0 0,0 0 0,0-1 0,0 0 0,0-1-1,-1 0 1,0 0 0,0-1 0,0 0 0,0-1 0,0 0 0,-20 1 0,19-3-62,8 1-79,0-1 0,0 1-1,0-1 1,0 0-1,0 0 1,0 0 0,0 0-1,-1-1 1,1 1-1,0-1 1,0 0 0,0 0-1,0 0 1,-4-2-1,3-5 68,4 7-83,0 0 1,0 0 0,0 0-1,-1 0 1,1 0 0,0 0-1,-1 0 1,1 0 0,-1 0-1,1 0 1,-1 0 0,0 0-1,1 0 1,-1 1 0,0-1-1,1 0 1,-1 0 0,0 1-1,0-1 1,0 1 0,0-1-1,0 0 1,0 1 0,0 0-1,-1-1 1,-2-5 97,0-14 166,1 0-1,1-1 1,2-40 0,0 39-143,0 20-127,0 1-1,0 0 0,0 0 0,0 0 1,0-1-1,1 1 0,-1 0 0,0 0 1,1 0-1,-1 0 0,1 0 1,0 0-1,-1 0 0,1 0 0,0 0 1,-1 0-1,1 0 0,0 0 0,0 0 1,0 1-1,0-1 0,0 0 1,0 0-1,0 1 0,0-1 0,0 1 1,0-1-1,0 1 0,0-1 0,0 1 1,0 0-1,0 0 0,1-1 1,0 1-1,-1 0 1,1 0 0,-1 0 1,0 0-1,0 0 0,0-1 1,0 1-1,0 0 0,0-1 1,0 1-1,0-1 0,0 1 1,0-1-1,0 0 0,0 1 1,0-1-1,0 0 0,-1 1 1,1-1-1,0 0 0,-1 0 1,1 0-1,0 0 0,-1 0 1,1 0-1,-1 0 0,1 0 1,-1 0-1,0 0 0,1 0 1,-1 0-1,0 0 0,0 0 1,1-3-1,-1-43-50,0 47 47,0-1-1,0 1 1,1-1 0,-1 1 0,1-1 0,-1 1 0,0-1 0,1 1 0,-1-1 0,1 1 0,-1 0 0,1-1-1,-1 1 1,1 0 0,-1-1 0,1 1 0,0 0 0,-1 0 0,1-1 0,-1 1 0,1 0 0,-1 0 0,1 0-1,0 0 1,-1 0 0,1 0 0,0 0 0,-1 0 0,1 0 0,0 1 0,0-1-4,0 0-1,-1 0 1,1 0 0,-1 0 0,1 0 0,-1 0 0,1 0 0,-1 0-1,1 0 1,0 0 0,-1 0 0,1 0 0,-1 0 0,1-1 0,-1 1-1,1 0 1,-1 0 0,1-1 0,-1 1 0,1 0 0,-1-1-1,1 1 1,-1 0 0,0-1 0,1 1 0,-1 0 0,0-1 0,1 1-1,-1-1 1,0 0-36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5:37:11.6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107 78 4684,'0'-1'55,"0"0"0,0-1-1,0 1 1,0 0 0,0 0-1,0 0 1,1-1 0,-1 1-1,0 0 1,1 0 0,-1-1-1,1 1 1,-1 0 0,1 0 0,-1 0-1,1 0 1,0 0 0,0 0-1,-1 0 1,1 0 0,0 0-1,0 0 1,0 1 0,0-1-1,0 0 1,0 1 0,0-1-1,0 0 1,3 0 0,5-4 181,-8 2-5,0 1-1,0 0 0,0-1 0,0 1 1,0-1-1,-1 0 0,1 1 1,-1-1-1,0 1 0,0-1 0,0 0 1,0 1-1,0-1 0,-1-2 1,1 120 18,0-112-249,0 0 0,-1 1 0,1-1 0,-1 0 0,0 1 0,0-1 0,0 0 0,0 0 0,0 0 0,-1 0 0,1 0 0,-1 0 0,0 0 0,-3 3 0,3-3 0,0 0 0,0 0 0,0-1 0,0 1 0,0 0 0,1 1 0,0-1 0,-1 0 0,1 0 0,1 0 0,-1 1 0,0-1 0,1 1 0,-1 5 0,1-5 3,0-1 0,-1 1 0,1 0 0,-1 0 0,0 0 0,0-1 0,0 1 0,-1 0 0,1-1 0,-1 1 0,0-1 0,0 0 0,-4 6 0,-6 10 24,1 17-3,2-17-21,7-15-3,0 0 0,0 0 0,1 0 0,-1 0 0,1 0 0,0 1 0,0-1 0,1 0 0,-1 7 0,0-3-127,0 0-1,-1 0 1,0 0-1,0-1 1,0 1-1,-1 0 1,0-1-1,-6 10 1,-1 4-518,7 5-2994,3-18 986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3339F-6CEA-4641-BE08-40DAFD6FCF25}" type="datetimeFigureOut">
              <a:rPr lang="en-US" smtClean="0"/>
              <a:t>8/26/2023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75CB5-5666-5049-9AE0-38EFD385C2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562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93000">
              <a:schemeClr val="tx2"/>
            </a:gs>
            <a:gs pos="81000">
              <a:schemeClr val="accent6">
                <a:lumMod val="50000"/>
              </a:schemeClr>
            </a:gs>
            <a:gs pos="27000">
              <a:schemeClr val="tx1"/>
            </a:gs>
            <a:gs pos="8000">
              <a:schemeClr val="accent4">
                <a:lumMod val="75000"/>
              </a:schemeClr>
            </a:gs>
            <a:gs pos="0">
              <a:schemeClr val="accent4"/>
            </a:gs>
            <a:gs pos="99000">
              <a:schemeClr val="tx2">
                <a:lumMod val="40000"/>
                <a:lumOff val="60000"/>
              </a:schemeClr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14">
            <a:extLst>
              <a:ext uri="{FF2B5EF4-FFF2-40B4-BE49-F238E27FC236}">
                <a16:creationId xmlns:a16="http://schemas.microsoft.com/office/drawing/2014/main" id="{F6856948-14CB-159E-5A7C-80A011564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0" y="0"/>
            <a:ext cx="12192000" cy="6832599"/>
          </a:xfrm>
          <a:prstGeom prst="rect">
            <a:avLst/>
          </a:prstGeom>
        </p:spPr>
      </p:pic>
      <p:pic>
        <p:nvPicPr>
          <p:cNvPr id="9" name="Content Placeholder 14">
            <a:extLst>
              <a:ext uri="{FF2B5EF4-FFF2-40B4-BE49-F238E27FC236}">
                <a16:creationId xmlns:a16="http://schemas.microsoft.com/office/drawing/2014/main" id="{7FFF1F47-49A0-3608-5C50-3C5741546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0901" t="2692" r="9005" b="2173"/>
          <a:stretch/>
        </p:blipFill>
        <p:spPr>
          <a:xfrm>
            <a:off x="-3" y="37"/>
            <a:ext cx="12192000" cy="68538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62FF1-D97D-8505-FE7F-8B2DB411A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27164"/>
            <a:ext cx="12191998" cy="1323440"/>
          </a:xfrm>
        </p:spPr>
        <p:txBody>
          <a:bodyPr>
            <a:noAutofit/>
          </a:bodyPr>
          <a:lstStyle>
            <a:lvl1pPr algn="ctr">
              <a:defRPr sz="6000" kern="1200" spc="22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8B9CAE2-F3DD-D6D3-96C8-D947A41177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" y="3558868"/>
            <a:ext cx="12191997" cy="781119"/>
          </a:xfrm>
        </p:spPr>
        <p:txBody>
          <a:bodyPr>
            <a:noAutofit/>
          </a:bodyPr>
          <a:lstStyle>
            <a:lvl1pPr marL="0" indent="0" algn="ctr">
              <a:buNone/>
              <a:defRPr sz="4000" b="0" i="0" spc="1800" baseline="0">
                <a:solidFill>
                  <a:schemeClr val="bg1"/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7BA9FA4-8138-9E88-1DA3-FE01F56721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532550"/>
            <a:ext cx="12192000" cy="1323440"/>
          </a:xfrm>
          <a:solidFill>
            <a:schemeClr val="tx1">
              <a:alpha val="61961"/>
            </a:schemeClr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60000"/>
              </a:lnSpc>
              <a:buNone/>
              <a:defRPr sz="2000" b="0" i="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11932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14">
            <a:extLst>
              <a:ext uri="{FF2B5EF4-FFF2-40B4-BE49-F238E27FC236}">
                <a16:creationId xmlns:a16="http://schemas.microsoft.com/office/drawing/2014/main" id="{BD0D7128-6130-EE47-90ED-D45A35B438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-6228" y="3074"/>
            <a:ext cx="12192000" cy="6854926"/>
          </a:xfrm>
          <a:prstGeom prst="rect">
            <a:avLst/>
          </a:prstGeom>
        </p:spPr>
      </p:pic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14AC0A97-7D79-3DBE-FB53-A9EBFD806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1" t="2692" r="49052" b="2173"/>
          <a:stretch/>
        </p:blipFill>
        <p:spPr>
          <a:xfrm>
            <a:off x="4455845" y="-6350"/>
            <a:ext cx="7732295" cy="68538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F19E97-D266-0158-DB58-8B80C6AE8445}"/>
              </a:ext>
            </a:extLst>
          </p:cNvPr>
          <p:cNvSpPr/>
          <p:nvPr userDrawn="1"/>
        </p:nvSpPr>
        <p:spPr>
          <a:xfrm>
            <a:off x="-1" y="0"/>
            <a:ext cx="8784040" cy="685915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3661" y="1052108"/>
            <a:ext cx="6910627" cy="1164882"/>
          </a:xfrm>
        </p:spPr>
        <p:txBody>
          <a:bodyPr anchor="b">
            <a:no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AEE2076-2104-00E8-4FC5-D2D1939662A8}"/>
              </a:ext>
            </a:extLst>
          </p:cNvPr>
          <p:cNvSpPr/>
          <p:nvPr userDrawn="1"/>
        </p:nvSpPr>
        <p:spPr>
          <a:xfrm>
            <a:off x="1876516" y="842493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9EA78E-CF91-A313-1EA3-1B737189BE6A}"/>
              </a:ext>
            </a:extLst>
          </p:cNvPr>
          <p:cNvSpPr/>
          <p:nvPr userDrawn="1"/>
        </p:nvSpPr>
        <p:spPr>
          <a:xfrm>
            <a:off x="3272500" y="5713197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BC4BAB7B-AB4F-FB57-387C-7A8618043E2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25623" y="2530837"/>
            <a:ext cx="6888665" cy="961087"/>
          </a:xfrm>
        </p:spPr>
        <p:txBody>
          <a:bodyPr>
            <a:noAutofit/>
          </a:bodyPr>
          <a:lstStyle>
            <a:lvl1pPr>
              <a:lnSpc>
                <a:spcPct val="140000"/>
              </a:lnSpc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7512376E-E81C-EEBC-A5F9-5378563708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25624" y="3617963"/>
            <a:ext cx="6888665" cy="2241805"/>
          </a:xfrm>
        </p:spPr>
        <p:txBody>
          <a:bodyPr anchor="t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  <a:cs typeface="Biome" panose="020B05030302040208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7E9B3C-3EC9-30D0-6EEC-FFD2F1067447}"/>
              </a:ext>
            </a:extLst>
          </p:cNvPr>
          <p:cNvCxnSpPr>
            <a:cxnSpLocks/>
          </p:cNvCxnSpPr>
          <p:nvPr userDrawn="1"/>
        </p:nvCxnSpPr>
        <p:spPr>
          <a:xfrm>
            <a:off x="-12590" y="2359726"/>
            <a:ext cx="532008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CB971EAC-E57B-EF86-ED6F-AE35987CD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A0ED8DF-4F9C-BDFE-68ED-49B03A544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44BC0460-E5E3-23E3-6335-36CF4BEB87F3}"/>
              </a:ext>
            </a:extLst>
          </p:cNvPr>
          <p:cNvSpPr/>
          <p:nvPr userDrawn="1"/>
        </p:nvSpPr>
        <p:spPr>
          <a:xfrm>
            <a:off x="2360199" y="596691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662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E699CB90-DCF5-D9AC-0A86-1E02CB3418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8000"/>
          </a:blip>
          <a:srcRect/>
          <a:stretch/>
        </p:blipFill>
        <p:spPr>
          <a:xfrm>
            <a:off x="0" y="11089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ADD8375-FF36-FC51-FBBD-A4EBCE6D932A}"/>
              </a:ext>
            </a:extLst>
          </p:cNvPr>
          <p:cNvSpPr/>
          <p:nvPr userDrawn="1"/>
        </p:nvSpPr>
        <p:spPr>
          <a:xfrm>
            <a:off x="322118" y="365124"/>
            <a:ext cx="11547765" cy="62372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65125"/>
            <a:ext cx="10515601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70A684CF-D752-D358-B0D4-0DA2FFB2C7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09530" y="2220319"/>
            <a:ext cx="8845828" cy="929026"/>
          </a:xfrm>
        </p:spPr>
        <p:txBody>
          <a:bodyPr anchor="t">
            <a:noAutofit/>
          </a:bodyPr>
          <a:lstStyle>
            <a:lvl1pPr marL="0" indent="0" algn="ctr">
              <a:lnSpc>
                <a:spcPct val="140000"/>
              </a:lnSpc>
              <a:buFontTx/>
              <a:buNone/>
              <a:defRPr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C04702-97CE-9583-8282-DF8500E5ABEF}"/>
              </a:ext>
            </a:extLst>
          </p:cNvPr>
          <p:cNvCxnSpPr>
            <a:cxnSpLocks/>
          </p:cNvCxnSpPr>
          <p:nvPr userDrawn="1"/>
        </p:nvCxnSpPr>
        <p:spPr>
          <a:xfrm>
            <a:off x="4451205" y="3330985"/>
            <a:ext cx="0" cy="1774795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439E47-02A2-4A4F-1E4A-5DF22C90533A}"/>
              </a:ext>
            </a:extLst>
          </p:cNvPr>
          <p:cNvCxnSpPr>
            <a:cxnSpLocks/>
          </p:cNvCxnSpPr>
          <p:nvPr userDrawn="1"/>
        </p:nvCxnSpPr>
        <p:spPr>
          <a:xfrm>
            <a:off x="7756108" y="3330985"/>
            <a:ext cx="0" cy="1774795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ABCF599-DE3A-3924-1B55-8986557F7D6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557437" y="3360802"/>
            <a:ext cx="2522391" cy="1721355"/>
          </a:xfrm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5711A8B-0B07-4705-5569-EA1C5E3964C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800601" y="3358082"/>
            <a:ext cx="2587137" cy="1721355"/>
          </a:xfrm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8BA5EC5-6267-42DB-3068-781F4FBA335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125381" y="3360802"/>
            <a:ext cx="2587137" cy="1721355"/>
          </a:xfrm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2E394DBB-1E16-C49F-3143-1C827302D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CE982166-168E-4452-AD77-7BDE30E28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33860DCC-9F93-1344-72B0-356F9A045A3A}"/>
              </a:ext>
            </a:extLst>
          </p:cNvPr>
          <p:cNvSpPr/>
          <p:nvPr userDrawn="1"/>
        </p:nvSpPr>
        <p:spPr>
          <a:xfrm>
            <a:off x="873270" y="3931194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5" name="Graphic 15">
            <a:extLst>
              <a:ext uri="{FF2B5EF4-FFF2-40B4-BE49-F238E27FC236}">
                <a16:creationId xmlns:a16="http://schemas.microsoft.com/office/drawing/2014/main" id="{1ABE433E-FA5E-3262-5CAB-46DED868AF63}"/>
              </a:ext>
            </a:extLst>
          </p:cNvPr>
          <p:cNvSpPr/>
          <p:nvPr userDrawn="1"/>
        </p:nvSpPr>
        <p:spPr>
          <a:xfrm>
            <a:off x="10658835" y="2022227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6" name="Graphic 15">
            <a:extLst>
              <a:ext uri="{FF2B5EF4-FFF2-40B4-BE49-F238E27FC236}">
                <a16:creationId xmlns:a16="http://schemas.microsoft.com/office/drawing/2014/main" id="{67D7C421-15EE-D350-36FE-97825F63A2BA}"/>
              </a:ext>
            </a:extLst>
          </p:cNvPr>
          <p:cNvSpPr/>
          <p:nvPr userDrawn="1"/>
        </p:nvSpPr>
        <p:spPr>
          <a:xfrm>
            <a:off x="8496299" y="5218771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030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E869C67-E833-BD41-7743-D6450600B9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9000"/>
          </a:blip>
          <a:srcRect l="30375" t="11383" b="18991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5F27405-A048-8186-4834-FCBC24391D91}"/>
              </a:ext>
            </a:extLst>
          </p:cNvPr>
          <p:cNvSpPr/>
          <p:nvPr userDrawn="1"/>
        </p:nvSpPr>
        <p:spPr>
          <a:xfrm>
            <a:off x="532" y="11284"/>
            <a:ext cx="12192000" cy="684532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0" y="365125"/>
            <a:ext cx="10515601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Text Placeholder 19">
            <a:extLst>
              <a:ext uri="{FF2B5EF4-FFF2-40B4-BE49-F238E27FC236}">
                <a16:creationId xmlns:a16="http://schemas.microsoft.com/office/drawing/2014/main" id="{416EC7F6-3F25-98AA-EA20-A759C49841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828739" y="2714455"/>
            <a:ext cx="3953594" cy="509671"/>
          </a:xfrm>
        </p:spPr>
        <p:txBody>
          <a:bodyPr anchor="ctr">
            <a:noAutofit/>
          </a:bodyPr>
          <a:lstStyle>
            <a:lvl1pPr>
              <a:defRPr sz="2000" spc="3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0" name="Text Placeholder 19">
            <a:extLst>
              <a:ext uri="{FF2B5EF4-FFF2-40B4-BE49-F238E27FC236}">
                <a16:creationId xmlns:a16="http://schemas.microsoft.com/office/drawing/2014/main" id="{59A4D373-2403-6A05-1927-144387611C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66224" y="2700810"/>
            <a:ext cx="3911982" cy="523316"/>
          </a:xfrm>
        </p:spPr>
        <p:txBody>
          <a:bodyPr anchor="ctr">
            <a:noAutofit/>
          </a:bodyPr>
          <a:lstStyle>
            <a:lvl1pPr>
              <a:defRPr sz="2000" spc="3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003C5A-BF21-DE87-0ED1-3E2D0F32B5D8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1864931" y="3448050"/>
            <a:ext cx="3911982" cy="2307568"/>
          </a:xfrm>
        </p:spPr>
        <p:txBody>
          <a:bodyPr/>
          <a:lstStyle>
            <a:lvl1pPr marL="283464" indent="-283464">
              <a:buClr>
                <a:schemeClr val="accent6"/>
              </a:buClr>
              <a:buFont typeface="Arial" panose="020B0604020202020204" pitchFamily="34" charset="0"/>
              <a:buChar char="•"/>
              <a:defRPr sz="1600" spc="20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defRPr sz="1600"/>
            </a:lvl2pPr>
            <a:lvl3pPr marL="859536" indent="-283464">
              <a:defRPr sz="1600"/>
            </a:lvl3pPr>
            <a:lvl4pPr marL="1152144"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6966224" y="3448050"/>
            <a:ext cx="3911982" cy="2307568"/>
          </a:xfrm>
        </p:spPr>
        <p:txBody>
          <a:bodyPr/>
          <a:lstStyle>
            <a:lvl1pPr marL="283464" indent="-283464">
              <a:buClr>
                <a:schemeClr val="accent6"/>
              </a:buClr>
              <a:buFont typeface="Arial" panose="020B0604020202020204" pitchFamily="34" charset="0"/>
              <a:buChar char="•"/>
              <a:defRPr sz="1600" spc="20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defRPr sz="1600"/>
            </a:lvl2pPr>
            <a:lvl3pPr marL="859536" indent="-283464">
              <a:defRPr sz="1600"/>
            </a:lvl3pPr>
            <a:lvl4pPr marL="1152144"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1" name="Graphic 15">
            <a:extLst>
              <a:ext uri="{FF2B5EF4-FFF2-40B4-BE49-F238E27FC236}">
                <a16:creationId xmlns:a16="http://schemas.microsoft.com/office/drawing/2014/main" id="{FFDFB3E1-7148-2A79-2224-9A66EE89CDB3}"/>
              </a:ext>
            </a:extLst>
          </p:cNvPr>
          <p:cNvSpPr/>
          <p:nvPr userDrawn="1"/>
        </p:nvSpPr>
        <p:spPr>
          <a:xfrm>
            <a:off x="10521648" y="5608449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42" name="Graphic 15">
            <a:extLst>
              <a:ext uri="{FF2B5EF4-FFF2-40B4-BE49-F238E27FC236}">
                <a16:creationId xmlns:a16="http://schemas.microsoft.com/office/drawing/2014/main" id="{4D2D79B7-4A68-FA5E-D644-77D4216A8149}"/>
              </a:ext>
            </a:extLst>
          </p:cNvPr>
          <p:cNvSpPr/>
          <p:nvPr userDrawn="1"/>
        </p:nvSpPr>
        <p:spPr>
          <a:xfrm>
            <a:off x="10981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44" name="Graphic 12">
            <a:extLst>
              <a:ext uri="{FF2B5EF4-FFF2-40B4-BE49-F238E27FC236}">
                <a16:creationId xmlns:a16="http://schemas.microsoft.com/office/drawing/2014/main" id="{09257FA7-91DE-7D44-90E4-63C9DFA962D4}"/>
              </a:ext>
            </a:extLst>
          </p:cNvPr>
          <p:cNvSpPr/>
          <p:nvPr userDrawn="1"/>
        </p:nvSpPr>
        <p:spPr>
          <a:xfrm>
            <a:off x="1306906" y="3837599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id="{4B7933AC-77F8-5A1E-9F12-CD7683B26868}"/>
              </a:ext>
            </a:extLst>
          </p:cNvPr>
          <p:cNvSpPr/>
          <p:nvPr userDrawn="1"/>
        </p:nvSpPr>
        <p:spPr>
          <a:xfrm>
            <a:off x="653351" y="4521502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5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 flip="none" rotWithShape="1">
          <a:gsLst>
            <a:gs pos="0">
              <a:schemeClr val="accent4">
                <a:lumMod val="50000"/>
              </a:schemeClr>
            </a:gs>
            <a:gs pos="28000">
              <a:schemeClr val="tx1"/>
            </a:gs>
            <a:gs pos="80000">
              <a:schemeClr val="accent6">
                <a:lumMod val="50000"/>
              </a:schemeClr>
            </a:gs>
            <a:gs pos="99000">
              <a:schemeClr val="tx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DE0BA61-3394-C68B-D34A-99473398C4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1774B0-5C6F-338C-838B-03C1E04D0C9B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9351" y="1683189"/>
            <a:ext cx="10493300" cy="5174811"/>
          </a:xfrm>
          <a:solidFill>
            <a:schemeClr val="bg2"/>
          </a:solidFill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3A8728-F1AB-C74B-A3F2-19AC95C5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Graphic 15">
            <a:extLst>
              <a:ext uri="{FF2B5EF4-FFF2-40B4-BE49-F238E27FC236}">
                <a16:creationId xmlns:a16="http://schemas.microsoft.com/office/drawing/2014/main" id="{7FDD546F-3181-A2C4-3ECF-1E4540E1E8FD}"/>
              </a:ext>
            </a:extLst>
          </p:cNvPr>
          <p:cNvSpPr/>
          <p:nvPr userDrawn="1"/>
        </p:nvSpPr>
        <p:spPr>
          <a:xfrm>
            <a:off x="8949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3" name="Graphic 12">
            <a:extLst>
              <a:ext uri="{FF2B5EF4-FFF2-40B4-BE49-F238E27FC236}">
                <a16:creationId xmlns:a16="http://schemas.microsoft.com/office/drawing/2014/main" id="{97F35EB9-5535-DCD3-2424-B71C26EAE49D}"/>
              </a:ext>
            </a:extLst>
          </p:cNvPr>
          <p:cNvSpPr/>
          <p:nvPr userDrawn="1"/>
        </p:nvSpPr>
        <p:spPr>
          <a:xfrm>
            <a:off x="351350" y="4503806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588D46B-94A1-1F67-DBB5-DCEAA4A4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B30F573-4108-8909-3C0A-D2447A10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3EDBAD98-791B-7F40-4F48-85CFC9ECABBE}"/>
              </a:ext>
            </a:extLst>
          </p:cNvPr>
          <p:cNvSpPr/>
          <p:nvPr userDrawn="1"/>
        </p:nvSpPr>
        <p:spPr>
          <a:xfrm>
            <a:off x="653351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9" name="Graphic 12">
            <a:extLst>
              <a:ext uri="{FF2B5EF4-FFF2-40B4-BE49-F238E27FC236}">
                <a16:creationId xmlns:a16="http://schemas.microsoft.com/office/drawing/2014/main" id="{E3D81F90-4EAE-8C26-A885-E7B59E49164A}"/>
              </a:ext>
            </a:extLst>
          </p:cNvPr>
          <p:cNvSpPr/>
          <p:nvPr userDrawn="1"/>
        </p:nvSpPr>
        <p:spPr>
          <a:xfrm>
            <a:off x="10979909" y="1571885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19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gradFill flip="none" rotWithShape="1">
          <a:gsLst>
            <a:gs pos="0">
              <a:schemeClr val="accent4">
                <a:lumMod val="50000"/>
              </a:schemeClr>
            </a:gs>
            <a:gs pos="28000">
              <a:schemeClr val="tx1"/>
            </a:gs>
            <a:gs pos="80000">
              <a:schemeClr val="accent6">
                <a:lumMod val="50000"/>
              </a:schemeClr>
            </a:gs>
            <a:gs pos="99000">
              <a:schemeClr val="tx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DE0BA61-3394-C68B-D34A-99473398C4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EF5DF7BD-C87C-3543-83E0-896181958360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49349" y="1684777"/>
            <a:ext cx="10515601" cy="5171635"/>
          </a:xfrm>
          <a:solidFill>
            <a:schemeClr val="bg2"/>
          </a:solidFill>
        </p:spPr>
        <p:txBody>
          <a:bodyPr anchor="ctr">
            <a:noAutofit/>
          </a:bodyPr>
          <a:lstStyle>
            <a:lvl1pPr algn="ctr" rtl="0" fontAlgn="base">
              <a:defRPr lang="en-US" sz="1800" b="0" i="0" smtClean="0">
                <a:solidFill>
                  <a:schemeClr val="bg1"/>
                </a:solidFill>
                <a:effectLst/>
                <a:latin typeface="Arial Nova" panose="020B0504020202020204" pitchFamily="34" charset="0"/>
                <a:cs typeface="Arial" panose="020B0604020202020204" pitchFamily="34" charset="0"/>
              </a:defRPr>
            </a:lvl1pPr>
          </a:lstStyle>
          <a:p>
            <a:pPr rtl="0" fontAlgn="base"/>
            <a:r>
              <a:rPr lang="en-US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Click to insert image or graphic here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3A8728-F1AB-C74B-A3F2-19AC95C5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Graphic 15">
            <a:extLst>
              <a:ext uri="{FF2B5EF4-FFF2-40B4-BE49-F238E27FC236}">
                <a16:creationId xmlns:a16="http://schemas.microsoft.com/office/drawing/2014/main" id="{7FDD546F-3181-A2C4-3ECF-1E4540E1E8FD}"/>
              </a:ext>
            </a:extLst>
          </p:cNvPr>
          <p:cNvSpPr/>
          <p:nvPr userDrawn="1"/>
        </p:nvSpPr>
        <p:spPr>
          <a:xfrm>
            <a:off x="871787" y="621690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3" name="Graphic 12">
            <a:extLst>
              <a:ext uri="{FF2B5EF4-FFF2-40B4-BE49-F238E27FC236}">
                <a16:creationId xmlns:a16="http://schemas.microsoft.com/office/drawing/2014/main" id="{97F35EB9-5535-DCD3-2424-B71C26EAE49D}"/>
              </a:ext>
            </a:extLst>
          </p:cNvPr>
          <p:cNvSpPr/>
          <p:nvPr userDrawn="1"/>
        </p:nvSpPr>
        <p:spPr>
          <a:xfrm>
            <a:off x="351350" y="1540687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588D46B-94A1-1F67-DBB5-DCEAA4A4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B30F573-4108-8909-3C0A-D2447A10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3EDBAD98-791B-7F40-4F48-85CFC9ECABBE}"/>
              </a:ext>
            </a:extLst>
          </p:cNvPr>
          <p:cNvSpPr/>
          <p:nvPr userDrawn="1"/>
        </p:nvSpPr>
        <p:spPr>
          <a:xfrm>
            <a:off x="607054" y="188247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9" name="Graphic 12">
            <a:extLst>
              <a:ext uri="{FF2B5EF4-FFF2-40B4-BE49-F238E27FC236}">
                <a16:creationId xmlns:a16="http://schemas.microsoft.com/office/drawing/2014/main" id="{E3D81F90-4EAE-8C26-A885-E7B59E49164A}"/>
              </a:ext>
            </a:extLst>
          </p:cNvPr>
          <p:cNvSpPr/>
          <p:nvPr userDrawn="1"/>
        </p:nvSpPr>
        <p:spPr>
          <a:xfrm>
            <a:off x="11685964" y="2868248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746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gradFill>
          <a:gsLst>
            <a:gs pos="79986">
              <a:schemeClr val="accent6">
                <a:lumMod val="50000"/>
              </a:schemeClr>
            </a:gs>
            <a:gs pos="39018">
              <a:srgbClr val="020C12"/>
            </a:gs>
            <a:gs pos="15000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7E44934-AEEA-561B-0ADE-A0E419F72E34}"/>
              </a:ext>
            </a:extLst>
          </p:cNvPr>
          <p:cNvSpPr/>
          <p:nvPr userDrawn="1"/>
        </p:nvSpPr>
        <p:spPr>
          <a:xfrm>
            <a:off x="0" y="4477"/>
            <a:ext cx="12192000" cy="685352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87731F-00C5-9B08-2819-491BDD0E1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8476BD1A-F3CD-7831-B675-4B30DB13BBB4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838200" y="2234612"/>
            <a:ext cx="2743200" cy="2743200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00056BB6-6681-5F18-0707-36FF788E8B7D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3649398" y="1743093"/>
            <a:ext cx="4848110" cy="3833614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861960-A20F-381C-EC4B-C2A0F840B4C9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8554054" y="2234612"/>
            <a:ext cx="2743200" cy="2735210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84954C9-4281-0277-452A-6BD47D8FAF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8200" y="5576707"/>
            <a:ext cx="10515600" cy="613963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</p:txBody>
      </p:sp>
      <p:sp>
        <p:nvSpPr>
          <p:cNvPr id="24" name="Graphic 12">
            <a:extLst>
              <a:ext uri="{FF2B5EF4-FFF2-40B4-BE49-F238E27FC236}">
                <a16:creationId xmlns:a16="http://schemas.microsoft.com/office/drawing/2014/main" id="{19D5DAAF-67AD-0ADB-6FC2-7D9A92AE0BD0}"/>
              </a:ext>
            </a:extLst>
          </p:cNvPr>
          <p:cNvSpPr/>
          <p:nvPr userDrawn="1"/>
        </p:nvSpPr>
        <p:spPr>
          <a:xfrm>
            <a:off x="11170456" y="969148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858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38C17DA-981F-0BA8-3CD8-5ADAFFFB5412}"/>
              </a:ext>
            </a:extLst>
          </p:cNvPr>
          <p:cNvSpPr/>
          <p:nvPr userDrawn="1"/>
        </p:nvSpPr>
        <p:spPr>
          <a:xfrm>
            <a:off x="1876516" y="1290549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848A31F-7C70-BCA2-A2B0-D6C410082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9FED265-6FB8-0B0E-967A-10AF6EF77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B7E94463-D34E-7B78-40B0-21660AE939E4}"/>
              </a:ext>
            </a:extLst>
          </p:cNvPr>
          <p:cNvSpPr/>
          <p:nvPr userDrawn="1"/>
        </p:nvSpPr>
        <p:spPr>
          <a:xfrm>
            <a:off x="688076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529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gradFill>
          <a:gsLst>
            <a:gs pos="82003">
              <a:schemeClr val="accent6"/>
            </a:gs>
            <a:gs pos="39982">
              <a:srgbClr val="020D13"/>
            </a:gs>
            <a:gs pos="14000">
              <a:schemeClr val="accent4">
                <a:lumMod val="50000"/>
              </a:schemeClr>
            </a:gs>
            <a:gs pos="0">
              <a:schemeClr val="accent4"/>
            </a:gs>
            <a:gs pos="98000">
              <a:schemeClr val="tx2"/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32CE5E0-A271-3F02-95B0-2A27489DE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</a:blip>
          <a:srcRect l="30375" t="11383" b="18991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4AEACF2-BE4A-08C5-F323-8ED695B39E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CF52F7-0472-2EF4-1223-1785705A2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A5F4FEA-EFFD-2913-9734-00CA69A215E5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1494453" y="2057399"/>
            <a:ext cx="6430348" cy="335216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9156B9-9B42-6D12-4F4C-6DA6A98B333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324850" y="2055812"/>
            <a:ext cx="2373313" cy="3353751"/>
          </a:xfrm>
          <a:solidFill>
            <a:schemeClr val="bg2"/>
          </a:solidFill>
        </p:spPr>
        <p:txBody>
          <a:bodyPr anchor="ctr">
            <a:no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Graphic 15">
            <a:extLst>
              <a:ext uri="{FF2B5EF4-FFF2-40B4-BE49-F238E27FC236}">
                <a16:creationId xmlns:a16="http://schemas.microsoft.com/office/drawing/2014/main" id="{0F80B8C5-F10F-2547-E085-FA5D266DDF76}"/>
              </a:ext>
            </a:extLst>
          </p:cNvPr>
          <p:cNvSpPr/>
          <p:nvPr userDrawn="1"/>
        </p:nvSpPr>
        <p:spPr>
          <a:xfrm>
            <a:off x="10981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9" name="Graphic 12">
            <a:extLst>
              <a:ext uri="{FF2B5EF4-FFF2-40B4-BE49-F238E27FC236}">
                <a16:creationId xmlns:a16="http://schemas.microsoft.com/office/drawing/2014/main" id="{38898B79-1550-A6AC-FE9B-CBDD2DDE9EB0}"/>
              </a:ext>
            </a:extLst>
          </p:cNvPr>
          <p:cNvSpPr/>
          <p:nvPr userDrawn="1"/>
        </p:nvSpPr>
        <p:spPr>
          <a:xfrm>
            <a:off x="1225881" y="4503806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89F2857-55B5-64B7-59A5-3B565E8D1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702CC53-A6C1-26BA-DC75-CF9EF670E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Graphic 15">
            <a:extLst>
              <a:ext uri="{FF2B5EF4-FFF2-40B4-BE49-F238E27FC236}">
                <a16:creationId xmlns:a16="http://schemas.microsoft.com/office/drawing/2014/main" id="{55D287F0-FA0C-5618-47B9-31AC978549CC}"/>
              </a:ext>
            </a:extLst>
          </p:cNvPr>
          <p:cNvSpPr/>
          <p:nvPr userDrawn="1"/>
        </p:nvSpPr>
        <p:spPr>
          <a:xfrm>
            <a:off x="11404163" y="4375790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437FDA18-E199-E2F6-264B-D9B6E241E574}"/>
              </a:ext>
            </a:extLst>
          </p:cNvPr>
          <p:cNvSpPr/>
          <p:nvPr userDrawn="1"/>
        </p:nvSpPr>
        <p:spPr>
          <a:xfrm>
            <a:off x="653351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222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14">
            <a:extLst>
              <a:ext uri="{FF2B5EF4-FFF2-40B4-BE49-F238E27FC236}">
                <a16:creationId xmlns:a16="http://schemas.microsoft.com/office/drawing/2014/main" id="{BD0D7128-6130-EE47-90ED-D45A35B438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-6228" y="3074"/>
            <a:ext cx="12192000" cy="6854926"/>
          </a:xfrm>
          <a:prstGeom prst="rect">
            <a:avLst/>
          </a:prstGeom>
        </p:spPr>
      </p:pic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14AC0A97-7D79-3DBE-FB53-A9EBFD806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1" t="2692" r="49052" b="2173"/>
          <a:stretch/>
        </p:blipFill>
        <p:spPr>
          <a:xfrm>
            <a:off x="4459945" y="-6350"/>
            <a:ext cx="7732295" cy="68538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94206CF-1482-CF6D-D783-1BB21E6F679A}"/>
              </a:ext>
            </a:extLst>
          </p:cNvPr>
          <p:cNvSpPr/>
          <p:nvPr userDrawn="1"/>
        </p:nvSpPr>
        <p:spPr>
          <a:xfrm>
            <a:off x="5698" y="0"/>
            <a:ext cx="6085171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C79405F-38DE-C05D-5E87-4D38F54C79B4}"/>
              </a:ext>
            </a:extLst>
          </p:cNvPr>
          <p:cNvCxnSpPr>
            <a:cxnSpLocks/>
          </p:cNvCxnSpPr>
          <p:nvPr userDrawn="1"/>
        </p:nvCxnSpPr>
        <p:spPr>
          <a:xfrm>
            <a:off x="-12590" y="3125038"/>
            <a:ext cx="480404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7C904D88-E1BE-F1FA-D405-F55DA966DA84}"/>
              </a:ext>
            </a:extLst>
          </p:cNvPr>
          <p:cNvSpPr/>
          <p:nvPr userDrawn="1"/>
        </p:nvSpPr>
        <p:spPr>
          <a:xfrm>
            <a:off x="705405" y="1144246"/>
            <a:ext cx="126770" cy="12677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6371" y="1562944"/>
            <a:ext cx="3767257" cy="1358678"/>
          </a:xfrm>
        </p:spPr>
        <p:txBody>
          <a:bodyPr anchor="b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04BA031E-69C2-025F-5A62-37A61D3D51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6371" y="3426703"/>
            <a:ext cx="3767257" cy="261688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A6CCC38-0DC7-93AB-5678-4FB88CE97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15ED02F-D1E1-9C00-BD42-A95D595EF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id="{1D8F0816-C429-D32E-058B-33405874DFA7}"/>
              </a:ext>
            </a:extLst>
          </p:cNvPr>
          <p:cNvSpPr/>
          <p:nvPr userDrawn="1"/>
        </p:nvSpPr>
        <p:spPr>
          <a:xfrm>
            <a:off x="468157" y="1963496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260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9000">
              <a:srgbClr val="05202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3EA418-19D1-0D4D-BE52-40A86E32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BAE0C-5187-A64D-A481-E69245670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59C05-48F5-9346-8256-5B61C6990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75D63-7351-9C4A-AEE0-10E27B3B6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0889F-2BBA-5F45-95BC-BEA668816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69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1" r:id="rId2"/>
    <p:sldLayoutId id="2147483658" r:id="rId3"/>
    <p:sldLayoutId id="2147483664" r:id="rId4"/>
    <p:sldLayoutId id="2147483650" r:id="rId5"/>
    <p:sldLayoutId id="2147483666" r:id="rId6"/>
    <p:sldLayoutId id="2147483659" r:id="rId7"/>
    <p:sldLayoutId id="2147483660" r:id="rId8"/>
    <p:sldLayoutId id="2147483663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Biome" panose="020B05030302040208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accent3"/>
          </a:solidFill>
          <a:latin typeface="+mj-lt"/>
          <a:ea typeface="+mn-ea"/>
          <a:cs typeface="Biome" panose="020B05030302040208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7.png"/><Relationship Id="rId21" Type="http://schemas.openxmlformats.org/officeDocument/2006/relationships/image" Target="../media/image39.png"/><Relationship Id="rId63" Type="http://schemas.openxmlformats.org/officeDocument/2006/relationships/image" Target="../media/image60.png"/><Relationship Id="rId159" Type="http://schemas.openxmlformats.org/officeDocument/2006/relationships/image" Target="../media/image108.png"/><Relationship Id="rId170" Type="http://schemas.openxmlformats.org/officeDocument/2006/relationships/customXml" Target="../ink/ink85.xml"/><Relationship Id="rId226" Type="http://schemas.openxmlformats.org/officeDocument/2006/relationships/customXml" Target="../ink/ink113.xml"/><Relationship Id="rId268" Type="http://schemas.openxmlformats.org/officeDocument/2006/relationships/customXml" Target="../ink/ink134.xml"/><Relationship Id="rId11" Type="http://schemas.openxmlformats.org/officeDocument/2006/relationships/image" Target="../media/image34.png"/><Relationship Id="rId32" Type="http://schemas.openxmlformats.org/officeDocument/2006/relationships/customXml" Target="../ink/ink16.xml"/><Relationship Id="rId53" Type="http://schemas.openxmlformats.org/officeDocument/2006/relationships/image" Target="../media/image55.png"/><Relationship Id="rId74" Type="http://schemas.openxmlformats.org/officeDocument/2006/relationships/customXml" Target="../ink/ink37.xml"/><Relationship Id="rId128" Type="http://schemas.openxmlformats.org/officeDocument/2006/relationships/customXml" Target="../ink/ink64.xml"/><Relationship Id="rId149" Type="http://schemas.openxmlformats.org/officeDocument/2006/relationships/image" Target="../media/image103.png"/><Relationship Id="rId5" Type="http://schemas.openxmlformats.org/officeDocument/2006/relationships/image" Target="../media/image31.png"/><Relationship Id="rId95" Type="http://schemas.openxmlformats.org/officeDocument/2006/relationships/image" Target="../media/image76.png"/><Relationship Id="rId160" Type="http://schemas.openxmlformats.org/officeDocument/2006/relationships/customXml" Target="../ink/ink80.xml"/><Relationship Id="rId181" Type="http://schemas.openxmlformats.org/officeDocument/2006/relationships/image" Target="../media/image119.png"/><Relationship Id="rId216" Type="http://schemas.openxmlformats.org/officeDocument/2006/relationships/customXml" Target="../ink/ink108.xml"/><Relationship Id="rId237" Type="http://schemas.openxmlformats.org/officeDocument/2006/relationships/image" Target="../media/image147.png"/><Relationship Id="rId258" Type="http://schemas.openxmlformats.org/officeDocument/2006/relationships/customXml" Target="../ink/ink129.xml"/><Relationship Id="rId22" Type="http://schemas.openxmlformats.org/officeDocument/2006/relationships/customXml" Target="../ink/ink11.xml"/><Relationship Id="rId43" Type="http://schemas.openxmlformats.org/officeDocument/2006/relationships/image" Target="../media/image50.png"/><Relationship Id="rId64" Type="http://schemas.openxmlformats.org/officeDocument/2006/relationships/customXml" Target="../ink/ink32.xml"/><Relationship Id="rId118" Type="http://schemas.openxmlformats.org/officeDocument/2006/relationships/customXml" Target="../ink/ink59.xml"/><Relationship Id="rId139" Type="http://schemas.openxmlformats.org/officeDocument/2006/relationships/image" Target="../media/image98.png"/><Relationship Id="rId85" Type="http://schemas.openxmlformats.org/officeDocument/2006/relationships/image" Target="../media/image71.png"/><Relationship Id="rId150" Type="http://schemas.openxmlformats.org/officeDocument/2006/relationships/customXml" Target="../ink/ink75.xml"/><Relationship Id="rId171" Type="http://schemas.openxmlformats.org/officeDocument/2006/relationships/image" Target="../media/image114.png"/><Relationship Id="rId192" Type="http://schemas.openxmlformats.org/officeDocument/2006/relationships/customXml" Target="../ink/ink96.xml"/><Relationship Id="rId206" Type="http://schemas.openxmlformats.org/officeDocument/2006/relationships/customXml" Target="../ink/ink103.xml"/><Relationship Id="rId227" Type="http://schemas.openxmlformats.org/officeDocument/2006/relationships/image" Target="../media/image142.png"/><Relationship Id="rId248" Type="http://schemas.openxmlformats.org/officeDocument/2006/relationships/customXml" Target="../ink/ink124.xml"/><Relationship Id="rId269" Type="http://schemas.openxmlformats.org/officeDocument/2006/relationships/image" Target="../media/image163.png"/><Relationship Id="rId12" Type="http://schemas.openxmlformats.org/officeDocument/2006/relationships/customXml" Target="../ink/ink6.xml"/><Relationship Id="rId33" Type="http://schemas.openxmlformats.org/officeDocument/2006/relationships/image" Target="../media/image45.png"/><Relationship Id="rId108" Type="http://schemas.openxmlformats.org/officeDocument/2006/relationships/customXml" Target="../ink/ink54.xml"/><Relationship Id="rId129" Type="http://schemas.openxmlformats.org/officeDocument/2006/relationships/image" Target="../media/image93.png"/><Relationship Id="rId54" Type="http://schemas.openxmlformats.org/officeDocument/2006/relationships/customXml" Target="../ink/ink27.xml"/><Relationship Id="rId75" Type="http://schemas.openxmlformats.org/officeDocument/2006/relationships/image" Target="../media/image66.png"/><Relationship Id="rId96" Type="http://schemas.openxmlformats.org/officeDocument/2006/relationships/customXml" Target="../ink/ink48.xml"/><Relationship Id="rId140" Type="http://schemas.openxmlformats.org/officeDocument/2006/relationships/customXml" Target="../ink/ink70.xml"/><Relationship Id="rId161" Type="http://schemas.openxmlformats.org/officeDocument/2006/relationships/image" Target="../media/image109.png"/><Relationship Id="rId182" Type="http://schemas.openxmlformats.org/officeDocument/2006/relationships/customXml" Target="../ink/ink91.xml"/><Relationship Id="rId217" Type="http://schemas.openxmlformats.org/officeDocument/2006/relationships/image" Target="../media/image137.png"/><Relationship Id="rId6" Type="http://schemas.openxmlformats.org/officeDocument/2006/relationships/customXml" Target="../ink/ink3.xml"/><Relationship Id="rId238" Type="http://schemas.openxmlformats.org/officeDocument/2006/relationships/customXml" Target="../ink/ink119.xml"/><Relationship Id="rId259" Type="http://schemas.openxmlformats.org/officeDocument/2006/relationships/image" Target="../media/image158.png"/><Relationship Id="rId23" Type="http://schemas.openxmlformats.org/officeDocument/2006/relationships/image" Target="../media/image40.png"/><Relationship Id="rId119" Type="http://schemas.openxmlformats.org/officeDocument/2006/relationships/image" Target="../media/image88.png"/><Relationship Id="rId270" Type="http://schemas.openxmlformats.org/officeDocument/2006/relationships/customXml" Target="../ink/ink135.xml"/><Relationship Id="rId44" Type="http://schemas.openxmlformats.org/officeDocument/2006/relationships/customXml" Target="../ink/ink22.xml"/><Relationship Id="rId65" Type="http://schemas.openxmlformats.org/officeDocument/2006/relationships/image" Target="../media/image61.png"/><Relationship Id="rId86" Type="http://schemas.openxmlformats.org/officeDocument/2006/relationships/customXml" Target="../ink/ink43.xml"/><Relationship Id="rId130" Type="http://schemas.openxmlformats.org/officeDocument/2006/relationships/customXml" Target="../ink/ink65.xml"/><Relationship Id="rId151" Type="http://schemas.openxmlformats.org/officeDocument/2006/relationships/image" Target="../media/image104.png"/><Relationship Id="rId172" Type="http://schemas.openxmlformats.org/officeDocument/2006/relationships/customXml" Target="../ink/ink86.xml"/><Relationship Id="rId193" Type="http://schemas.openxmlformats.org/officeDocument/2006/relationships/image" Target="../media/image125.png"/><Relationship Id="rId207" Type="http://schemas.openxmlformats.org/officeDocument/2006/relationships/image" Target="../media/image132.png"/><Relationship Id="rId228" Type="http://schemas.openxmlformats.org/officeDocument/2006/relationships/customXml" Target="../ink/ink114.xml"/><Relationship Id="rId249" Type="http://schemas.openxmlformats.org/officeDocument/2006/relationships/image" Target="../media/image153.png"/><Relationship Id="rId13" Type="http://schemas.openxmlformats.org/officeDocument/2006/relationships/image" Target="../media/image35.png"/><Relationship Id="rId109" Type="http://schemas.openxmlformats.org/officeDocument/2006/relationships/image" Target="../media/image83.png"/><Relationship Id="rId260" Type="http://schemas.openxmlformats.org/officeDocument/2006/relationships/customXml" Target="../ink/ink130.xml"/><Relationship Id="rId34" Type="http://schemas.openxmlformats.org/officeDocument/2006/relationships/customXml" Target="../ink/ink17.xml"/><Relationship Id="rId55" Type="http://schemas.openxmlformats.org/officeDocument/2006/relationships/image" Target="../media/image56.png"/><Relationship Id="rId76" Type="http://schemas.openxmlformats.org/officeDocument/2006/relationships/customXml" Target="../ink/ink38.xml"/><Relationship Id="rId97" Type="http://schemas.openxmlformats.org/officeDocument/2006/relationships/image" Target="../media/image77.png"/><Relationship Id="rId120" Type="http://schemas.openxmlformats.org/officeDocument/2006/relationships/customXml" Target="../ink/ink60.xml"/><Relationship Id="rId141" Type="http://schemas.openxmlformats.org/officeDocument/2006/relationships/image" Target="../media/image99.png"/><Relationship Id="rId7" Type="http://schemas.openxmlformats.org/officeDocument/2006/relationships/image" Target="../media/image32.png"/><Relationship Id="rId162" Type="http://schemas.openxmlformats.org/officeDocument/2006/relationships/customXml" Target="../ink/ink81.xml"/><Relationship Id="rId183" Type="http://schemas.openxmlformats.org/officeDocument/2006/relationships/image" Target="../media/image120.png"/><Relationship Id="rId218" Type="http://schemas.openxmlformats.org/officeDocument/2006/relationships/customXml" Target="../ink/ink109.xml"/><Relationship Id="rId239" Type="http://schemas.openxmlformats.org/officeDocument/2006/relationships/image" Target="../media/image148.png"/><Relationship Id="rId250" Type="http://schemas.openxmlformats.org/officeDocument/2006/relationships/customXml" Target="../ink/ink125.xml"/><Relationship Id="rId271" Type="http://schemas.openxmlformats.org/officeDocument/2006/relationships/image" Target="../media/image164.png"/><Relationship Id="rId24" Type="http://schemas.openxmlformats.org/officeDocument/2006/relationships/customXml" Target="../ink/ink12.xml"/><Relationship Id="rId45" Type="http://schemas.openxmlformats.org/officeDocument/2006/relationships/image" Target="../media/image51.png"/><Relationship Id="rId66" Type="http://schemas.openxmlformats.org/officeDocument/2006/relationships/customXml" Target="../ink/ink33.xml"/><Relationship Id="rId87" Type="http://schemas.openxmlformats.org/officeDocument/2006/relationships/image" Target="../media/image72.png"/><Relationship Id="rId110" Type="http://schemas.openxmlformats.org/officeDocument/2006/relationships/customXml" Target="../ink/ink55.xml"/><Relationship Id="rId131" Type="http://schemas.openxmlformats.org/officeDocument/2006/relationships/image" Target="../media/image94.png"/><Relationship Id="rId152" Type="http://schemas.openxmlformats.org/officeDocument/2006/relationships/customXml" Target="../ink/ink76.xml"/><Relationship Id="rId173" Type="http://schemas.openxmlformats.org/officeDocument/2006/relationships/image" Target="../media/image115.png"/><Relationship Id="rId194" Type="http://schemas.openxmlformats.org/officeDocument/2006/relationships/customXml" Target="../ink/ink97.xml"/><Relationship Id="rId208" Type="http://schemas.openxmlformats.org/officeDocument/2006/relationships/customXml" Target="../ink/ink104.xml"/><Relationship Id="rId229" Type="http://schemas.openxmlformats.org/officeDocument/2006/relationships/image" Target="../media/image143.png"/><Relationship Id="rId240" Type="http://schemas.openxmlformats.org/officeDocument/2006/relationships/customXml" Target="../ink/ink120.xml"/><Relationship Id="rId261" Type="http://schemas.openxmlformats.org/officeDocument/2006/relationships/image" Target="../media/image159.png"/><Relationship Id="rId14" Type="http://schemas.openxmlformats.org/officeDocument/2006/relationships/customXml" Target="../ink/ink7.xml"/><Relationship Id="rId35" Type="http://schemas.openxmlformats.org/officeDocument/2006/relationships/image" Target="../media/image46.png"/><Relationship Id="rId56" Type="http://schemas.openxmlformats.org/officeDocument/2006/relationships/customXml" Target="../ink/ink28.xml"/><Relationship Id="rId77" Type="http://schemas.openxmlformats.org/officeDocument/2006/relationships/image" Target="../media/image67.png"/><Relationship Id="rId100" Type="http://schemas.openxmlformats.org/officeDocument/2006/relationships/customXml" Target="../ink/ink50.xml"/><Relationship Id="rId8" Type="http://schemas.openxmlformats.org/officeDocument/2006/relationships/customXml" Target="../ink/ink4.xml"/><Relationship Id="rId98" Type="http://schemas.openxmlformats.org/officeDocument/2006/relationships/customXml" Target="../ink/ink49.xml"/><Relationship Id="rId121" Type="http://schemas.openxmlformats.org/officeDocument/2006/relationships/image" Target="../media/image89.png"/><Relationship Id="rId142" Type="http://schemas.openxmlformats.org/officeDocument/2006/relationships/customXml" Target="../ink/ink71.xml"/><Relationship Id="rId163" Type="http://schemas.openxmlformats.org/officeDocument/2006/relationships/image" Target="../media/image110.png"/><Relationship Id="rId184" Type="http://schemas.openxmlformats.org/officeDocument/2006/relationships/customXml" Target="../ink/ink92.xml"/><Relationship Id="rId219" Type="http://schemas.openxmlformats.org/officeDocument/2006/relationships/image" Target="../media/image138.png"/><Relationship Id="rId230" Type="http://schemas.openxmlformats.org/officeDocument/2006/relationships/customXml" Target="../ink/ink115.xml"/><Relationship Id="rId251" Type="http://schemas.openxmlformats.org/officeDocument/2006/relationships/image" Target="../media/image154.png"/><Relationship Id="rId25" Type="http://schemas.openxmlformats.org/officeDocument/2006/relationships/image" Target="../media/image41.png"/><Relationship Id="rId46" Type="http://schemas.openxmlformats.org/officeDocument/2006/relationships/customXml" Target="../ink/ink23.xml"/><Relationship Id="rId67" Type="http://schemas.openxmlformats.org/officeDocument/2006/relationships/image" Target="../media/image62.png"/><Relationship Id="rId88" Type="http://schemas.openxmlformats.org/officeDocument/2006/relationships/customXml" Target="../ink/ink44.xml"/><Relationship Id="rId111" Type="http://schemas.openxmlformats.org/officeDocument/2006/relationships/image" Target="../media/image84.png"/><Relationship Id="rId132" Type="http://schemas.openxmlformats.org/officeDocument/2006/relationships/customXml" Target="../ink/ink66.xml"/><Relationship Id="rId153" Type="http://schemas.openxmlformats.org/officeDocument/2006/relationships/image" Target="../media/image105.png"/><Relationship Id="rId174" Type="http://schemas.openxmlformats.org/officeDocument/2006/relationships/customXml" Target="../ink/ink87.xml"/><Relationship Id="rId195" Type="http://schemas.openxmlformats.org/officeDocument/2006/relationships/image" Target="../media/image126.png"/><Relationship Id="rId209" Type="http://schemas.openxmlformats.org/officeDocument/2006/relationships/image" Target="../media/image133.png"/><Relationship Id="rId220" Type="http://schemas.openxmlformats.org/officeDocument/2006/relationships/customXml" Target="../ink/ink110.xml"/><Relationship Id="rId241" Type="http://schemas.openxmlformats.org/officeDocument/2006/relationships/image" Target="../media/image149.png"/><Relationship Id="rId15" Type="http://schemas.openxmlformats.org/officeDocument/2006/relationships/image" Target="../media/image36.png"/><Relationship Id="rId36" Type="http://schemas.openxmlformats.org/officeDocument/2006/relationships/customXml" Target="../ink/ink18.xml"/><Relationship Id="rId57" Type="http://schemas.openxmlformats.org/officeDocument/2006/relationships/image" Target="../media/image57.png"/><Relationship Id="rId262" Type="http://schemas.openxmlformats.org/officeDocument/2006/relationships/customXml" Target="../ink/ink131.xml"/><Relationship Id="rId78" Type="http://schemas.openxmlformats.org/officeDocument/2006/relationships/customXml" Target="../ink/ink39.xml"/><Relationship Id="rId99" Type="http://schemas.openxmlformats.org/officeDocument/2006/relationships/image" Target="../media/image78.png"/><Relationship Id="rId101" Type="http://schemas.openxmlformats.org/officeDocument/2006/relationships/image" Target="../media/image79.png"/><Relationship Id="rId122" Type="http://schemas.openxmlformats.org/officeDocument/2006/relationships/customXml" Target="../ink/ink61.xml"/><Relationship Id="rId143" Type="http://schemas.openxmlformats.org/officeDocument/2006/relationships/image" Target="../media/image100.png"/><Relationship Id="rId164" Type="http://schemas.openxmlformats.org/officeDocument/2006/relationships/customXml" Target="../ink/ink82.xml"/><Relationship Id="rId185" Type="http://schemas.openxmlformats.org/officeDocument/2006/relationships/image" Target="../media/image121.png"/><Relationship Id="rId9" Type="http://schemas.openxmlformats.org/officeDocument/2006/relationships/image" Target="../media/image33.png"/><Relationship Id="rId210" Type="http://schemas.openxmlformats.org/officeDocument/2006/relationships/customXml" Target="../ink/ink105.xml"/><Relationship Id="rId26" Type="http://schemas.openxmlformats.org/officeDocument/2006/relationships/customXml" Target="../ink/ink13.xml"/><Relationship Id="rId231" Type="http://schemas.openxmlformats.org/officeDocument/2006/relationships/image" Target="../media/image144.png"/><Relationship Id="rId252" Type="http://schemas.openxmlformats.org/officeDocument/2006/relationships/customXml" Target="../ink/ink126.xml"/><Relationship Id="rId47" Type="http://schemas.openxmlformats.org/officeDocument/2006/relationships/image" Target="../media/image52.png"/><Relationship Id="rId68" Type="http://schemas.openxmlformats.org/officeDocument/2006/relationships/customXml" Target="../ink/ink34.xml"/><Relationship Id="rId89" Type="http://schemas.openxmlformats.org/officeDocument/2006/relationships/image" Target="../media/image73.png"/><Relationship Id="rId112" Type="http://schemas.openxmlformats.org/officeDocument/2006/relationships/customXml" Target="../ink/ink56.xml"/><Relationship Id="rId133" Type="http://schemas.openxmlformats.org/officeDocument/2006/relationships/image" Target="../media/image95.png"/><Relationship Id="rId154" Type="http://schemas.openxmlformats.org/officeDocument/2006/relationships/customXml" Target="../ink/ink77.xml"/><Relationship Id="rId175" Type="http://schemas.openxmlformats.org/officeDocument/2006/relationships/image" Target="../media/image116.png"/><Relationship Id="rId196" Type="http://schemas.openxmlformats.org/officeDocument/2006/relationships/customXml" Target="../ink/ink98.xml"/><Relationship Id="rId200" Type="http://schemas.openxmlformats.org/officeDocument/2006/relationships/customXml" Target="../ink/ink100.xml"/><Relationship Id="rId16" Type="http://schemas.openxmlformats.org/officeDocument/2006/relationships/customXml" Target="../ink/ink8.xml"/><Relationship Id="rId221" Type="http://schemas.openxmlformats.org/officeDocument/2006/relationships/image" Target="../media/image139.png"/><Relationship Id="rId242" Type="http://schemas.openxmlformats.org/officeDocument/2006/relationships/customXml" Target="../ink/ink121.xml"/><Relationship Id="rId263" Type="http://schemas.openxmlformats.org/officeDocument/2006/relationships/image" Target="../media/image160.png"/><Relationship Id="rId37" Type="http://schemas.openxmlformats.org/officeDocument/2006/relationships/image" Target="../media/image47.png"/><Relationship Id="rId58" Type="http://schemas.openxmlformats.org/officeDocument/2006/relationships/customXml" Target="../ink/ink29.xml"/><Relationship Id="rId79" Type="http://schemas.openxmlformats.org/officeDocument/2006/relationships/image" Target="../media/image68.png"/><Relationship Id="rId102" Type="http://schemas.openxmlformats.org/officeDocument/2006/relationships/customXml" Target="../ink/ink51.xml"/><Relationship Id="rId123" Type="http://schemas.openxmlformats.org/officeDocument/2006/relationships/image" Target="../media/image90.png"/><Relationship Id="rId144" Type="http://schemas.openxmlformats.org/officeDocument/2006/relationships/customXml" Target="../ink/ink72.xml"/><Relationship Id="rId90" Type="http://schemas.openxmlformats.org/officeDocument/2006/relationships/customXml" Target="../ink/ink45.xml"/><Relationship Id="rId165" Type="http://schemas.openxmlformats.org/officeDocument/2006/relationships/image" Target="../media/image111.png"/><Relationship Id="rId186" Type="http://schemas.openxmlformats.org/officeDocument/2006/relationships/customXml" Target="../ink/ink93.xml"/><Relationship Id="rId211" Type="http://schemas.openxmlformats.org/officeDocument/2006/relationships/image" Target="../media/image134.png"/><Relationship Id="rId232" Type="http://schemas.openxmlformats.org/officeDocument/2006/relationships/customXml" Target="../ink/ink116.xml"/><Relationship Id="rId253" Type="http://schemas.openxmlformats.org/officeDocument/2006/relationships/image" Target="../media/image155.png"/><Relationship Id="rId27" Type="http://schemas.openxmlformats.org/officeDocument/2006/relationships/image" Target="../media/image42.png"/><Relationship Id="rId48" Type="http://schemas.openxmlformats.org/officeDocument/2006/relationships/customXml" Target="../ink/ink24.xml"/><Relationship Id="rId69" Type="http://schemas.openxmlformats.org/officeDocument/2006/relationships/image" Target="../media/image63.png"/><Relationship Id="rId113" Type="http://schemas.openxmlformats.org/officeDocument/2006/relationships/image" Target="../media/image85.png"/><Relationship Id="rId134" Type="http://schemas.openxmlformats.org/officeDocument/2006/relationships/customXml" Target="../ink/ink67.xml"/><Relationship Id="rId80" Type="http://schemas.openxmlformats.org/officeDocument/2006/relationships/customXml" Target="../ink/ink40.xml"/><Relationship Id="rId155" Type="http://schemas.openxmlformats.org/officeDocument/2006/relationships/image" Target="../media/image106.png"/><Relationship Id="rId176" Type="http://schemas.openxmlformats.org/officeDocument/2006/relationships/customXml" Target="../ink/ink88.xml"/><Relationship Id="rId197" Type="http://schemas.openxmlformats.org/officeDocument/2006/relationships/image" Target="../media/image127.png"/><Relationship Id="rId201" Type="http://schemas.openxmlformats.org/officeDocument/2006/relationships/image" Target="../media/image129.png"/><Relationship Id="rId222" Type="http://schemas.openxmlformats.org/officeDocument/2006/relationships/customXml" Target="../ink/ink111.xml"/><Relationship Id="rId243" Type="http://schemas.openxmlformats.org/officeDocument/2006/relationships/image" Target="../media/image150.png"/><Relationship Id="rId264" Type="http://schemas.openxmlformats.org/officeDocument/2006/relationships/customXml" Target="../ink/ink132.xml"/><Relationship Id="rId17" Type="http://schemas.openxmlformats.org/officeDocument/2006/relationships/image" Target="../media/image37.png"/><Relationship Id="rId38" Type="http://schemas.openxmlformats.org/officeDocument/2006/relationships/customXml" Target="../ink/ink19.xml"/><Relationship Id="rId59" Type="http://schemas.openxmlformats.org/officeDocument/2006/relationships/image" Target="../media/image58.png"/><Relationship Id="rId103" Type="http://schemas.openxmlformats.org/officeDocument/2006/relationships/image" Target="../media/image80.png"/><Relationship Id="rId124" Type="http://schemas.openxmlformats.org/officeDocument/2006/relationships/customXml" Target="../ink/ink62.xml"/><Relationship Id="rId70" Type="http://schemas.openxmlformats.org/officeDocument/2006/relationships/customXml" Target="../ink/ink35.xml"/><Relationship Id="rId91" Type="http://schemas.openxmlformats.org/officeDocument/2006/relationships/image" Target="../media/image74.png"/><Relationship Id="rId145" Type="http://schemas.openxmlformats.org/officeDocument/2006/relationships/image" Target="../media/image101.png"/><Relationship Id="rId166" Type="http://schemas.openxmlformats.org/officeDocument/2006/relationships/customXml" Target="../ink/ink83.xml"/><Relationship Id="rId187" Type="http://schemas.openxmlformats.org/officeDocument/2006/relationships/image" Target="../media/image122.png"/><Relationship Id="rId1" Type="http://schemas.openxmlformats.org/officeDocument/2006/relationships/slideLayout" Target="../slideLayouts/slideLayout5.xml"/><Relationship Id="rId212" Type="http://schemas.openxmlformats.org/officeDocument/2006/relationships/customXml" Target="../ink/ink106.xml"/><Relationship Id="rId233" Type="http://schemas.openxmlformats.org/officeDocument/2006/relationships/image" Target="../media/image145.png"/><Relationship Id="rId254" Type="http://schemas.openxmlformats.org/officeDocument/2006/relationships/customXml" Target="../ink/ink127.xml"/><Relationship Id="rId28" Type="http://schemas.openxmlformats.org/officeDocument/2006/relationships/customXml" Target="../ink/ink14.xml"/><Relationship Id="rId49" Type="http://schemas.openxmlformats.org/officeDocument/2006/relationships/image" Target="../media/image53.png"/><Relationship Id="rId114" Type="http://schemas.openxmlformats.org/officeDocument/2006/relationships/customXml" Target="../ink/ink57.xml"/><Relationship Id="rId60" Type="http://schemas.openxmlformats.org/officeDocument/2006/relationships/customXml" Target="../ink/ink30.xml"/><Relationship Id="rId81" Type="http://schemas.openxmlformats.org/officeDocument/2006/relationships/image" Target="../media/image69.png"/><Relationship Id="rId135" Type="http://schemas.openxmlformats.org/officeDocument/2006/relationships/image" Target="../media/image96.png"/><Relationship Id="rId156" Type="http://schemas.openxmlformats.org/officeDocument/2006/relationships/customXml" Target="../ink/ink78.xml"/><Relationship Id="rId177" Type="http://schemas.openxmlformats.org/officeDocument/2006/relationships/image" Target="../media/image117.png"/><Relationship Id="rId198" Type="http://schemas.openxmlformats.org/officeDocument/2006/relationships/customXml" Target="../ink/ink99.xml"/><Relationship Id="rId202" Type="http://schemas.openxmlformats.org/officeDocument/2006/relationships/customXml" Target="../ink/ink101.xml"/><Relationship Id="rId223" Type="http://schemas.openxmlformats.org/officeDocument/2006/relationships/image" Target="../media/image140.png"/><Relationship Id="rId244" Type="http://schemas.openxmlformats.org/officeDocument/2006/relationships/customXml" Target="../ink/ink122.xml"/><Relationship Id="rId18" Type="http://schemas.openxmlformats.org/officeDocument/2006/relationships/customXml" Target="../ink/ink9.xml"/><Relationship Id="rId39" Type="http://schemas.openxmlformats.org/officeDocument/2006/relationships/image" Target="../media/image48.png"/><Relationship Id="rId265" Type="http://schemas.openxmlformats.org/officeDocument/2006/relationships/image" Target="../media/image161.png"/><Relationship Id="rId50" Type="http://schemas.openxmlformats.org/officeDocument/2006/relationships/customXml" Target="../ink/ink25.xml"/><Relationship Id="rId104" Type="http://schemas.openxmlformats.org/officeDocument/2006/relationships/customXml" Target="../ink/ink52.xml"/><Relationship Id="rId125" Type="http://schemas.openxmlformats.org/officeDocument/2006/relationships/image" Target="../media/image91.png"/><Relationship Id="rId146" Type="http://schemas.openxmlformats.org/officeDocument/2006/relationships/customXml" Target="../ink/ink73.xml"/><Relationship Id="rId167" Type="http://schemas.openxmlformats.org/officeDocument/2006/relationships/image" Target="../media/image112.png"/><Relationship Id="rId188" Type="http://schemas.openxmlformats.org/officeDocument/2006/relationships/customXml" Target="../ink/ink94.xml"/><Relationship Id="rId71" Type="http://schemas.openxmlformats.org/officeDocument/2006/relationships/image" Target="../media/image64.png"/><Relationship Id="rId92" Type="http://schemas.openxmlformats.org/officeDocument/2006/relationships/customXml" Target="../ink/ink46.xml"/><Relationship Id="rId213" Type="http://schemas.openxmlformats.org/officeDocument/2006/relationships/image" Target="../media/image135.png"/><Relationship Id="rId234" Type="http://schemas.openxmlformats.org/officeDocument/2006/relationships/customXml" Target="../ink/ink117.xml"/><Relationship Id="rId2" Type="http://schemas.openxmlformats.org/officeDocument/2006/relationships/customXml" Target="../ink/ink1.xml"/><Relationship Id="rId29" Type="http://schemas.openxmlformats.org/officeDocument/2006/relationships/image" Target="../media/image43.png"/><Relationship Id="rId255" Type="http://schemas.openxmlformats.org/officeDocument/2006/relationships/image" Target="../media/image156.png"/><Relationship Id="rId40" Type="http://schemas.openxmlformats.org/officeDocument/2006/relationships/customXml" Target="../ink/ink20.xml"/><Relationship Id="rId115" Type="http://schemas.openxmlformats.org/officeDocument/2006/relationships/image" Target="../media/image86.png"/><Relationship Id="rId136" Type="http://schemas.openxmlformats.org/officeDocument/2006/relationships/customXml" Target="../ink/ink68.xml"/><Relationship Id="rId157" Type="http://schemas.openxmlformats.org/officeDocument/2006/relationships/image" Target="../media/image107.png"/><Relationship Id="rId178" Type="http://schemas.openxmlformats.org/officeDocument/2006/relationships/customXml" Target="../ink/ink89.xml"/><Relationship Id="rId61" Type="http://schemas.openxmlformats.org/officeDocument/2006/relationships/image" Target="../media/image59.png"/><Relationship Id="rId82" Type="http://schemas.openxmlformats.org/officeDocument/2006/relationships/customXml" Target="../ink/ink41.xml"/><Relationship Id="rId199" Type="http://schemas.openxmlformats.org/officeDocument/2006/relationships/image" Target="../media/image128.png"/><Relationship Id="rId203" Type="http://schemas.openxmlformats.org/officeDocument/2006/relationships/image" Target="../media/image130.png"/><Relationship Id="rId19" Type="http://schemas.openxmlformats.org/officeDocument/2006/relationships/image" Target="../media/image38.png"/><Relationship Id="rId224" Type="http://schemas.openxmlformats.org/officeDocument/2006/relationships/customXml" Target="../ink/ink112.xml"/><Relationship Id="rId245" Type="http://schemas.openxmlformats.org/officeDocument/2006/relationships/image" Target="../media/image151.png"/><Relationship Id="rId266" Type="http://schemas.openxmlformats.org/officeDocument/2006/relationships/customXml" Target="../ink/ink133.xml"/><Relationship Id="rId30" Type="http://schemas.openxmlformats.org/officeDocument/2006/relationships/customXml" Target="../ink/ink15.xml"/><Relationship Id="rId105" Type="http://schemas.openxmlformats.org/officeDocument/2006/relationships/image" Target="../media/image81.png"/><Relationship Id="rId126" Type="http://schemas.openxmlformats.org/officeDocument/2006/relationships/customXml" Target="../ink/ink63.xml"/><Relationship Id="rId147" Type="http://schemas.openxmlformats.org/officeDocument/2006/relationships/image" Target="../media/image102.png"/><Relationship Id="rId168" Type="http://schemas.openxmlformats.org/officeDocument/2006/relationships/customXml" Target="../ink/ink84.xml"/><Relationship Id="rId51" Type="http://schemas.openxmlformats.org/officeDocument/2006/relationships/image" Target="../media/image54.png"/><Relationship Id="rId72" Type="http://schemas.openxmlformats.org/officeDocument/2006/relationships/customXml" Target="../ink/ink36.xml"/><Relationship Id="rId93" Type="http://schemas.openxmlformats.org/officeDocument/2006/relationships/image" Target="../media/image75.png"/><Relationship Id="rId189" Type="http://schemas.openxmlformats.org/officeDocument/2006/relationships/image" Target="../media/image123.png"/><Relationship Id="rId3" Type="http://schemas.openxmlformats.org/officeDocument/2006/relationships/image" Target="../media/image30.png"/><Relationship Id="rId214" Type="http://schemas.openxmlformats.org/officeDocument/2006/relationships/customXml" Target="../ink/ink107.xml"/><Relationship Id="rId235" Type="http://schemas.openxmlformats.org/officeDocument/2006/relationships/image" Target="../media/image146.png"/><Relationship Id="rId256" Type="http://schemas.openxmlformats.org/officeDocument/2006/relationships/customXml" Target="../ink/ink128.xml"/><Relationship Id="rId116" Type="http://schemas.openxmlformats.org/officeDocument/2006/relationships/customXml" Target="../ink/ink58.xml"/><Relationship Id="rId137" Type="http://schemas.openxmlformats.org/officeDocument/2006/relationships/image" Target="../media/image97.png"/><Relationship Id="rId158" Type="http://schemas.openxmlformats.org/officeDocument/2006/relationships/customXml" Target="../ink/ink79.xml"/><Relationship Id="rId20" Type="http://schemas.openxmlformats.org/officeDocument/2006/relationships/customXml" Target="../ink/ink10.xml"/><Relationship Id="rId41" Type="http://schemas.openxmlformats.org/officeDocument/2006/relationships/image" Target="../media/image49.png"/><Relationship Id="rId62" Type="http://schemas.openxmlformats.org/officeDocument/2006/relationships/customXml" Target="../ink/ink31.xml"/><Relationship Id="rId83" Type="http://schemas.openxmlformats.org/officeDocument/2006/relationships/image" Target="../media/image70.png"/><Relationship Id="rId179" Type="http://schemas.openxmlformats.org/officeDocument/2006/relationships/image" Target="../media/image118.png"/><Relationship Id="rId190" Type="http://schemas.openxmlformats.org/officeDocument/2006/relationships/customXml" Target="../ink/ink95.xml"/><Relationship Id="rId204" Type="http://schemas.openxmlformats.org/officeDocument/2006/relationships/customXml" Target="../ink/ink102.xml"/><Relationship Id="rId225" Type="http://schemas.openxmlformats.org/officeDocument/2006/relationships/image" Target="../media/image141.png"/><Relationship Id="rId246" Type="http://schemas.openxmlformats.org/officeDocument/2006/relationships/customXml" Target="../ink/ink123.xml"/><Relationship Id="rId267" Type="http://schemas.openxmlformats.org/officeDocument/2006/relationships/image" Target="../media/image162.png"/><Relationship Id="rId106" Type="http://schemas.openxmlformats.org/officeDocument/2006/relationships/customXml" Target="../ink/ink53.xml"/><Relationship Id="rId127" Type="http://schemas.openxmlformats.org/officeDocument/2006/relationships/image" Target="../media/image92.png"/><Relationship Id="rId10" Type="http://schemas.openxmlformats.org/officeDocument/2006/relationships/customXml" Target="../ink/ink5.xml"/><Relationship Id="rId31" Type="http://schemas.openxmlformats.org/officeDocument/2006/relationships/image" Target="../media/image44.png"/><Relationship Id="rId52" Type="http://schemas.openxmlformats.org/officeDocument/2006/relationships/customXml" Target="../ink/ink26.xml"/><Relationship Id="rId73" Type="http://schemas.openxmlformats.org/officeDocument/2006/relationships/image" Target="../media/image65.png"/><Relationship Id="rId94" Type="http://schemas.openxmlformats.org/officeDocument/2006/relationships/customXml" Target="../ink/ink47.xml"/><Relationship Id="rId148" Type="http://schemas.openxmlformats.org/officeDocument/2006/relationships/customXml" Target="../ink/ink74.xml"/><Relationship Id="rId169" Type="http://schemas.openxmlformats.org/officeDocument/2006/relationships/image" Target="../media/image113.png"/><Relationship Id="rId4" Type="http://schemas.openxmlformats.org/officeDocument/2006/relationships/customXml" Target="../ink/ink2.xml"/><Relationship Id="rId180" Type="http://schemas.openxmlformats.org/officeDocument/2006/relationships/customXml" Target="../ink/ink90.xml"/><Relationship Id="rId215" Type="http://schemas.openxmlformats.org/officeDocument/2006/relationships/image" Target="../media/image136.png"/><Relationship Id="rId236" Type="http://schemas.openxmlformats.org/officeDocument/2006/relationships/customXml" Target="../ink/ink118.xml"/><Relationship Id="rId257" Type="http://schemas.openxmlformats.org/officeDocument/2006/relationships/image" Target="../media/image157.png"/><Relationship Id="rId42" Type="http://schemas.openxmlformats.org/officeDocument/2006/relationships/customXml" Target="../ink/ink21.xml"/><Relationship Id="rId84" Type="http://schemas.openxmlformats.org/officeDocument/2006/relationships/customXml" Target="../ink/ink42.xml"/><Relationship Id="rId138" Type="http://schemas.openxmlformats.org/officeDocument/2006/relationships/customXml" Target="../ink/ink69.xml"/><Relationship Id="rId191" Type="http://schemas.openxmlformats.org/officeDocument/2006/relationships/image" Target="../media/image124.png"/><Relationship Id="rId205" Type="http://schemas.openxmlformats.org/officeDocument/2006/relationships/image" Target="../media/image131.png"/><Relationship Id="rId247" Type="http://schemas.openxmlformats.org/officeDocument/2006/relationships/image" Target="../media/image152.png"/><Relationship Id="rId107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874EA-2F67-60CD-631F-5A787057F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Atom Interferometry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DCA66-AFF2-6563-D886-02501959F7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rtl="1"/>
            <a:r>
              <a:rPr lang="fa-IR" dirty="0">
                <a:latin typeface="+mj-lt"/>
              </a:rPr>
              <a:t>سارا آقاجانی (دانشگاه گیلان)</a:t>
            </a:r>
            <a:endParaRPr lang="fa-IR" dirty="0"/>
          </a:p>
          <a:p>
            <a:pPr rtl="1"/>
            <a:r>
              <a:rPr lang="fa-IR" dirty="0">
                <a:latin typeface="+mj-lt"/>
              </a:rPr>
              <a:t>مهرسا بندرخانی (دانشگاه علم و صنعت ایران – تهران)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8031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651A38A-72BC-0731-D024-6F1CD73F5BB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003661" y="449240"/>
                <a:ext cx="6910627" cy="1447216"/>
              </a:xfrm>
            </p:spPr>
            <p:txBody>
              <a:bodyPr/>
              <a:lstStyle/>
              <a:p>
                <a:pPr algn="just" rtl="1"/>
                <a:r>
                  <a:rPr lang="fa-IR" sz="3200" dirty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اندازه گیری شتاب گرانشی فاز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fa-IR" sz="3200" dirty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انباشته شده در تداخل سنج اتمی نه تنها به فاز لیزری بلکه به وابستگی زمانی فرکانس لیزر نیز بستگی دارد.</a:t>
                </a:r>
                <a:endParaRPr lang="en-US" sz="3200" dirty="0"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651A38A-72BC-0731-D024-6F1CD73F5B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03661" y="449240"/>
                <a:ext cx="6910627" cy="1447216"/>
              </a:xfrm>
              <a:blipFill>
                <a:blip r:embed="rId2"/>
                <a:stretch>
                  <a:fillRect l="-3530" r="-2207" b="-13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813BB-6E8E-8B70-DC8C-A7A038E66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5F19B4-93D0-8024-F66C-A9B27C024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909" y="2483791"/>
            <a:ext cx="6503328" cy="5419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65B50A-3BC0-EFCF-FDF5-C6C0C9B23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909" y="3127506"/>
            <a:ext cx="3492244" cy="7047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FCDF95-40A6-938C-157A-4F3B25104F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677" y="3934616"/>
            <a:ext cx="3540528" cy="6061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4D1F43-AE5F-6C5C-2013-FAB8EEC9C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677" y="5764537"/>
            <a:ext cx="2843467" cy="6442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AD4A68-FAAF-DB02-6124-19E64E297A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8442" y="3429000"/>
            <a:ext cx="2625795" cy="7047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887DEA-6F0F-F67F-AE21-D281558117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742" y="4721094"/>
            <a:ext cx="4518660" cy="80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69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8BB63-F999-0777-080A-1CA1399E0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 rtl="1"/>
            <a:r>
              <a:rPr lang="fa-IR" sz="3200" dirty="0"/>
              <a:t>اساس کاربرد اصلی یک تداخل سنج اتمی حساس به اینرسی، استفاده از آن به عنوان یک کاوشگر برای اصل هم ارزی انیشتین است.</a:t>
            </a:r>
            <a:endParaRPr lang="en-US" sz="32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A7B5BEC-290B-6C69-7ED0-5A6DA9A8D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18410-1208-704E-1E85-6CCE9F170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970" y="1690688"/>
            <a:ext cx="8028059" cy="38037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1F9E85-B6F9-4C24-995B-5887B3BE3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339" y="5576707"/>
            <a:ext cx="3703320" cy="76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8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1DF3BF-02E3-A5BC-EDF5-C707AD303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فرض میکنیم در یک تداخل سنج اتمی  </a:t>
            </a:r>
            <a:r>
              <a:rPr lang="en-US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T </a:t>
            </a:r>
            <a:r>
              <a:rPr lang="fa-IR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آن برابر با </a:t>
            </a:r>
            <a:r>
              <a:rPr lang="en-US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0.1ms </a:t>
            </a:r>
            <a:r>
              <a:rPr lang="fa-IR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است. و ماده ای که به عنوان نمونه استفاده میکنیم </a:t>
            </a:r>
            <a:r>
              <a:rPr lang="en-US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BEC</a:t>
            </a:r>
            <a:r>
              <a:rPr lang="fa-IR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بود و 8^10 اتم روبیدیم 87 است. میخواهیم دقت شتاب 3-^10 متر بر مجذور ثانیه را داشته باشیم. دقت اندازه گیری فار چقدر است؟</a:t>
            </a:r>
            <a:endParaRPr lang="en-US" sz="32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ECB23E-DCA1-1DE4-CB1A-4F57E87D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ADE9AB85-C765-81E3-94F1-472F99F06152}"/>
              </a:ext>
            </a:extLst>
          </p:cNvPr>
          <p:cNvGrpSpPr/>
          <p:nvPr/>
        </p:nvGrpSpPr>
        <p:grpSpPr>
          <a:xfrm>
            <a:off x="1500753" y="3645273"/>
            <a:ext cx="640080" cy="448920"/>
            <a:chOff x="1500753" y="3645273"/>
            <a:chExt cx="640080" cy="44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649472D4-31BA-750A-6CA0-5B4864685504}"/>
                    </a:ext>
                  </a:extLst>
                </p14:cNvPr>
                <p14:cNvContentPartPr/>
                <p14:nvPr/>
              </p14:nvContentPartPr>
              <p14:xfrm>
                <a:off x="1500753" y="3716913"/>
                <a:ext cx="168480" cy="24192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649472D4-31BA-750A-6CA0-5B4864685504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483113" y="3699273"/>
                  <a:ext cx="20412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CE51C968-3BCB-1F99-F98F-966A02A52EAE}"/>
                    </a:ext>
                  </a:extLst>
                </p14:cNvPr>
                <p14:cNvContentPartPr/>
                <p14:nvPr/>
              </p14:nvContentPartPr>
              <p14:xfrm>
                <a:off x="1810713" y="3792873"/>
                <a:ext cx="330120" cy="14688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CE51C968-3BCB-1F99-F98F-966A02A52EA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793073" y="3774873"/>
                  <a:ext cx="36576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786C04DB-A4B7-0F36-053D-C8BFAA500B69}"/>
                    </a:ext>
                  </a:extLst>
                </p14:cNvPr>
                <p14:cNvContentPartPr/>
                <p14:nvPr/>
              </p14:nvContentPartPr>
              <p14:xfrm>
                <a:off x="1949673" y="3645273"/>
                <a:ext cx="129960" cy="44892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786C04DB-A4B7-0F36-053D-C8BFAA500B6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931673" y="3627633"/>
                  <a:ext cx="165600" cy="484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0" name="Group 299">
            <a:extLst>
              <a:ext uri="{FF2B5EF4-FFF2-40B4-BE49-F238E27FC236}">
                <a16:creationId xmlns:a16="http://schemas.microsoft.com/office/drawing/2014/main" id="{BDBA52C8-FF42-5685-E02C-130301BC956C}"/>
              </a:ext>
            </a:extLst>
          </p:cNvPr>
          <p:cNvGrpSpPr/>
          <p:nvPr/>
        </p:nvGrpSpPr>
        <p:grpSpPr>
          <a:xfrm>
            <a:off x="2354313" y="3484713"/>
            <a:ext cx="744840" cy="215640"/>
            <a:chOff x="2354313" y="3484713"/>
            <a:chExt cx="744840" cy="21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181CC4FA-F481-F31F-F0B9-CE585E3F1C12}"/>
                    </a:ext>
                  </a:extLst>
                </p14:cNvPr>
                <p14:cNvContentPartPr/>
                <p14:nvPr/>
              </p14:nvContentPartPr>
              <p14:xfrm>
                <a:off x="2354313" y="3486873"/>
                <a:ext cx="116640" cy="21348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181CC4FA-F481-F31F-F0B9-CE585E3F1C1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336673" y="3469233"/>
                  <a:ext cx="15228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286E22D5-107A-0B5A-94B0-295310AF495B}"/>
                    </a:ext>
                  </a:extLst>
                </p14:cNvPr>
                <p14:cNvContentPartPr/>
                <p14:nvPr/>
              </p14:nvContentPartPr>
              <p14:xfrm>
                <a:off x="2564553" y="3484713"/>
                <a:ext cx="136080" cy="13356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286E22D5-107A-0B5A-94B0-295310AF495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546553" y="3467073"/>
                  <a:ext cx="17172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C1E82763-DC32-133F-0189-7E0E82D35E64}"/>
                    </a:ext>
                  </a:extLst>
                </p14:cNvPr>
                <p14:cNvContentPartPr/>
                <p14:nvPr/>
              </p14:nvContentPartPr>
              <p14:xfrm>
                <a:off x="2704953" y="3539073"/>
                <a:ext cx="169560" cy="11196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C1E82763-DC32-133F-0189-7E0E82D35E6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687313" y="3521073"/>
                  <a:ext cx="20520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EC7E46CF-E25E-6281-0559-D0A0D9C65FAB}"/>
                    </a:ext>
                  </a:extLst>
                </p14:cNvPr>
                <p14:cNvContentPartPr/>
                <p14:nvPr/>
              </p14:nvContentPartPr>
              <p14:xfrm>
                <a:off x="2950113" y="3501273"/>
                <a:ext cx="149040" cy="14112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EC7E46CF-E25E-6281-0559-D0A0D9C65FA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932473" y="3483633"/>
                  <a:ext cx="184680" cy="176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6FF012AE-0B3A-DC71-E955-E9B57B19FD06}"/>
              </a:ext>
            </a:extLst>
          </p:cNvPr>
          <p:cNvGrpSpPr/>
          <p:nvPr/>
        </p:nvGrpSpPr>
        <p:grpSpPr>
          <a:xfrm>
            <a:off x="3092673" y="3876033"/>
            <a:ext cx="209520" cy="133920"/>
            <a:chOff x="3092673" y="3876033"/>
            <a:chExt cx="209520" cy="13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92EFE6E2-4C3C-0A02-2ACC-C6661C932D93}"/>
                    </a:ext>
                  </a:extLst>
                </p14:cNvPr>
                <p14:cNvContentPartPr/>
                <p14:nvPr/>
              </p14:nvContentPartPr>
              <p14:xfrm>
                <a:off x="3120033" y="3876033"/>
                <a:ext cx="182160" cy="36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92EFE6E2-4C3C-0A02-2ACC-C6661C932D9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102393" y="3858033"/>
                  <a:ext cx="2178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62198782-A511-344B-F13F-8D40EF9FCF62}"/>
                    </a:ext>
                  </a:extLst>
                </p14:cNvPr>
                <p14:cNvContentPartPr/>
                <p14:nvPr/>
              </p14:nvContentPartPr>
              <p14:xfrm>
                <a:off x="3092673" y="3974673"/>
                <a:ext cx="154440" cy="3528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62198782-A511-344B-F13F-8D40EF9FCF6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074673" y="3957033"/>
                  <a:ext cx="190080" cy="70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F16E40D3-8BB0-0A94-A38F-20DA3E46F91F}"/>
              </a:ext>
            </a:extLst>
          </p:cNvPr>
          <p:cNvGrpSpPr/>
          <p:nvPr/>
        </p:nvGrpSpPr>
        <p:grpSpPr>
          <a:xfrm>
            <a:off x="3616473" y="3679833"/>
            <a:ext cx="822240" cy="552240"/>
            <a:chOff x="3616473" y="3679833"/>
            <a:chExt cx="822240" cy="55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A580B07B-59AC-EFBB-5F7D-A3922DE0D53E}"/>
                    </a:ext>
                  </a:extLst>
                </p14:cNvPr>
                <p14:cNvContentPartPr/>
                <p14:nvPr/>
              </p14:nvContentPartPr>
              <p14:xfrm>
                <a:off x="3616473" y="3679833"/>
                <a:ext cx="80640" cy="32544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A580B07B-59AC-EFBB-5F7D-A3922DE0D53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598473" y="3662193"/>
                  <a:ext cx="116280" cy="36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38E58699-50C1-1006-640B-12E09C238828}"/>
                    </a:ext>
                  </a:extLst>
                </p14:cNvPr>
                <p14:cNvContentPartPr/>
                <p14:nvPr/>
              </p14:nvContentPartPr>
              <p14:xfrm>
                <a:off x="3698913" y="3764433"/>
                <a:ext cx="123840" cy="21996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38E58699-50C1-1006-640B-12E09C23882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681273" y="3746793"/>
                  <a:ext cx="15948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A66D1ADE-F6B3-CEAD-513B-FB1FD741D8F9}"/>
                    </a:ext>
                  </a:extLst>
                </p14:cNvPr>
                <p14:cNvContentPartPr/>
                <p14:nvPr/>
              </p14:nvContentPartPr>
              <p14:xfrm>
                <a:off x="3952353" y="3937593"/>
                <a:ext cx="97560" cy="20196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A66D1ADE-F6B3-CEAD-513B-FB1FD741D8F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934713" y="3919593"/>
                  <a:ext cx="13320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BEB36BFE-3026-7EF8-4A89-B236BFBA029B}"/>
                    </a:ext>
                  </a:extLst>
                </p14:cNvPr>
                <p14:cNvContentPartPr/>
                <p14:nvPr/>
              </p14:nvContentPartPr>
              <p14:xfrm>
                <a:off x="4134153" y="3892233"/>
                <a:ext cx="87120" cy="31716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BEB36BFE-3026-7EF8-4A89-B236BFBA029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116513" y="3874233"/>
                  <a:ext cx="12276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9DD16B89-1633-8413-BF8C-71EDA79FCEFB}"/>
                    </a:ext>
                  </a:extLst>
                </p14:cNvPr>
                <p14:cNvContentPartPr/>
                <p14:nvPr/>
              </p14:nvContentPartPr>
              <p14:xfrm>
                <a:off x="4138113" y="4097793"/>
                <a:ext cx="82440" cy="36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9DD16B89-1633-8413-BF8C-71EDA79FCEF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120473" y="4080153"/>
                  <a:ext cx="1180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FE22DA05-B601-B69A-55BD-DA8910A34053}"/>
                    </a:ext>
                  </a:extLst>
                </p14:cNvPr>
                <p14:cNvContentPartPr/>
                <p14:nvPr/>
              </p14:nvContentPartPr>
              <p14:xfrm>
                <a:off x="4331073" y="3924633"/>
                <a:ext cx="92160" cy="30744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FE22DA05-B601-B69A-55BD-DA8910A3405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313073" y="3906993"/>
                  <a:ext cx="127800" cy="34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81D44689-0F8B-DE93-246A-1A276C430025}"/>
                    </a:ext>
                  </a:extLst>
                </p14:cNvPr>
                <p14:cNvContentPartPr/>
                <p14:nvPr/>
              </p14:nvContentPartPr>
              <p14:xfrm>
                <a:off x="4373553" y="4103553"/>
                <a:ext cx="65160" cy="468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81D44689-0F8B-DE93-246A-1A276C43002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355913" y="4085913"/>
                  <a:ext cx="100800" cy="40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09" name="Ink 308">
                <a:extLst>
                  <a:ext uri="{FF2B5EF4-FFF2-40B4-BE49-F238E27FC236}">
                    <a16:creationId xmlns:a16="http://schemas.microsoft.com/office/drawing/2014/main" id="{69AC903B-22F1-5592-2013-000A3386C716}"/>
                  </a:ext>
                </a:extLst>
              </p14:cNvPr>
              <p14:cNvContentPartPr/>
              <p14:nvPr/>
            </p14:nvContentPartPr>
            <p14:xfrm>
              <a:off x="4696833" y="3669753"/>
              <a:ext cx="217440" cy="359280"/>
            </p14:xfrm>
          </p:contentPart>
        </mc:Choice>
        <mc:Fallback xmlns="">
          <p:pic>
            <p:nvPicPr>
              <p:cNvPr id="309" name="Ink 308">
                <a:extLst>
                  <a:ext uri="{FF2B5EF4-FFF2-40B4-BE49-F238E27FC236}">
                    <a16:creationId xmlns:a16="http://schemas.microsoft.com/office/drawing/2014/main" id="{69AC903B-22F1-5592-2013-000A3386C71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678833" y="3651753"/>
                <a:ext cx="253080" cy="394920"/>
              </a:xfrm>
              <a:prstGeom prst="rect">
                <a:avLst/>
              </a:prstGeom>
            </p:spPr>
          </p:pic>
        </mc:Fallback>
      </mc:AlternateContent>
      <p:grpSp>
        <p:nvGrpSpPr>
          <p:cNvPr id="313" name="Group 312">
            <a:extLst>
              <a:ext uri="{FF2B5EF4-FFF2-40B4-BE49-F238E27FC236}">
                <a16:creationId xmlns:a16="http://schemas.microsoft.com/office/drawing/2014/main" id="{1EF8FCB6-EC0E-A248-249C-AB1F44674F16}"/>
              </a:ext>
            </a:extLst>
          </p:cNvPr>
          <p:cNvGrpSpPr/>
          <p:nvPr/>
        </p:nvGrpSpPr>
        <p:grpSpPr>
          <a:xfrm>
            <a:off x="5124153" y="3510993"/>
            <a:ext cx="640440" cy="389160"/>
            <a:chOff x="5124153" y="3510993"/>
            <a:chExt cx="640440" cy="38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B57DEDBD-5EF9-F430-3556-595A9BF28D91}"/>
                    </a:ext>
                  </a:extLst>
                </p14:cNvPr>
                <p14:cNvContentPartPr/>
                <p14:nvPr/>
              </p14:nvContentPartPr>
              <p14:xfrm>
                <a:off x="5124153" y="3621153"/>
                <a:ext cx="351360" cy="4536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B57DEDBD-5EF9-F430-3556-595A9BF28D9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106153" y="3603153"/>
                  <a:ext cx="38700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8B021A7D-903B-63E7-EE5C-2436ACF3E1BD}"/>
                    </a:ext>
                  </a:extLst>
                </p14:cNvPr>
                <p14:cNvContentPartPr/>
                <p14:nvPr/>
              </p14:nvContentPartPr>
              <p14:xfrm>
                <a:off x="5306313" y="3646353"/>
                <a:ext cx="22320" cy="25380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8B021A7D-903B-63E7-EE5C-2436ACF3E1B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288313" y="3628353"/>
                  <a:ext cx="5796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3DA9E584-D686-BA7A-E296-94AD16D3AB5A}"/>
                    </a:ext>
                  </a:extLst>
                </p14:cNvPr>
                <p14:cNvContentPartPr/>
                <p14:nvPr/>
              </p14:nvContentPartPr>
              <p14:xfrm>
                <a:off x="5623833" y="3510993"/>
                <a:ext cx="140760" cy="11340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3DA9E584-D686-BA7A-E296-94AD16D3AB5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605833" y="3493353"/>
                  <a:ext cx="176400" cy="149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7BF3B416-C5C2-4087-A48B-410AEA7C5F8E}"/>
              </a:ext>
            </a:extLst>
          </p:cNvPr>
          <p:cNvGrpSpPr/>
          <p:nvPr/>
        </p:nvGrpSpPr>
        <p:grpSpPr>
          <a:xfrm>
            <a:off x="6167073" y="3822393"/>
            <a:ext cx="164160" cy="82080"/>
            <a:chOff x="6167073" y="3822393"/>
            <a:chExt cx="164160" cy="8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F3BECFF1-C5A5-DFCD-CAC9-685C0F1A9E00}"/>
                    </a:ext>
                  </a:extLst>
                </p14:cNvPr>
                <p14:cNvContentPartPr/>
                <p14:nvPr/>
              </p14:nvContentPartPr>
              <p14:xfrm>
                <a:off x="6167073" y="3822393"/>
                <a:ext cx="164160" cy="1548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F3BECFF1-C5A5-DFCD-CAC9-685C0F1A9E0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149073" y="3804753"/>
                  <a:ext cx="19980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078A3DF7-9795-E254-2EFC-8CE7E6EDC26A}"/>
                    </a:ext>
                  </a:extLst>
                </p14:cNvPr>
                <p14:cNvContentPartPr/>
                <p14:nvPr/>
              </p14:nvContentPartPr>
              <p14:xfrm>
                <a:off x="6213513" y="3895473"/>
                <a:ext cx="83160" cy="900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078A3DF7-9795-E254-2EFC-8CE7E6EDC26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195513" y="3877833"/>
                  <a:ext cx="118800" cy="44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51" name="Ink 350">
                <a:extLst>
                  <a:ext uri="{FF2B5EF4-FFF2-40B4-BE49-F238E27FC236}">
                    <a16:creationId xmlns:a16="http://schemas.microsoft.com/office/drawing/2014/main" id="{507FCE06-48A9-6F25-546F-A4586A76281A}"/>
                  </a:ext>
                </a:extLst>
              </p14:cNvPr>
              <p14:cNvContentPartPr/>
              <p14:nvPr/>
            </p14:nvContentPartPr>
            <p14:xfrm>
              <a:off x="8061393" y="3680193"/>
              <a:ext cx="2160" cy="318600"/>
            </p14:xfrm>
          </p:contentPart>
        </mc:Choice>
        <mc:Fallback xmlns="">
          <p:pic>
            <p:nvPicPr>
              <p:cNvPr id="351" name="Ink 350">
                <a:extLst>
                  <a:ext uri="{FF2B5EF4-FFF2-40B4-BE49-F238E27FC236}">
                    <a16:creationId xmlns:a16="http://schemas.microsoft.com/office/drawing/2014/main" id="{507FCE06-48A9-6F25-546F-A4586A76281A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8043393" y="3662193"/>
                <a:ext cx="37800" cy="35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52" name="Ink 351">
                <a:extLst>
                  <a:ext uri="{FF2B5EF4-FFF2-40B4-BE49-F238E27FC236}">
                    <a16:creationId xmlns:a16="http://schemas.microsoft.com/office/drawing/2014/main" id="{5050848A-102B-2363-6DF8-381A68FAE469}"/>
                  </a:ext>
                </a:extLst>
              </p14:cNvPr>
              <p14:cNvContentPartPr/>
              <p14:nvPr/>
            </p14:nvContentPartPr>
            <p14:xfrm>
              <a:off x="8206833" y="3727713"/>
              <a:ext cx="132840" cy="217080"/>
            </p14:xfrm>
          </p:contentPart>
        </mc:Choice>
        <mc:Fallback xmlns="">
          <p:pic>
            <p:nvPicPr>
              <p:cNvPr id="352" name="Ink 351">
                <a:extLst>
                  <a:ext uri="{FF2B5EF4-FFF2-40B4-BE49-F238E27FC236}">
                    <a16:creationId xmlns:a16="http://schemas.microsoft.com/office/drawing/2014/main" id="{5050848A-102B-2363-6DF8-381A68FAE46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188833" y="3709713"/>
                <a:ext cx="16848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53" name="Ink 352">
                <a:extLst>
                  <a:ext uri="{FF2B5EF4-FFF2-40B4-BE49-F238E27FC236}">
                    <a16:creationId xmlns:a16="http://schemas.microsoft.com/office/drawing/2014/main" id="{E01EC433-4C33-9ED0-E072-875163DDA6D8}"/>
                  </a:ext>
                </a:extLst>
              </p14:cNvPr>
              <p14:cNvContentPartPr/>
              <p14:nvPr/>
            </p14:nvContentPartPr>
            <p14:xfrm>
              <a:off x="8307993" y="3625473"/>
              <a:ext cx="165240" cy="360"/>
            </p14:xfrm>
          </p:contentPart>
        </mc:Choice>
        <mc:Fallback xmlns="">
          <p:pic>
            <p:nvPicPr>
              <p:cNvPr id="353" name="Ink 352">
                <a:extLst>
                  <a:ext uri="{FF2B5EF4-FFF2-40B4-BE49-F238E27FC236}">
                    <a16:creationId xmlns:a16="http://schemas.microsoft.com/office/drawing/2014/main" id="{E01EC433-4C33-9ED0-E072-875163DDA6D8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289993" y="3607473"/>
                <a:ext cx="2008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56" name="Ink 355">
                <a:extLst>
                  <a:ext uri="{FF2B5EF4-FFF2-40B4-BE49-F238E27FC236}">
                    <a16:creationId xmlns:a16="http://schemas.microsoft.com/office/drawing/2014/main" id="{590CB0CB-82D5-A330-51D9-E247255A44C1}"/>
                  </a:ext>
                </a:extLst>
              </p14:cNvPr>
              <p14:cNvContentPartPr/>
              <p14:nvPr/>
            </p14:nvContentPartPr>
            <p14:xfrm>
              <a:off x="8574393" y="3524673"/>
              <a:ext cx="188640" cy="143280"/>
            </p14:xfrm>
          </p:contentPart>
        </mc:Choice>
        <mc:Fallback xmlns="">
          <p:pic>
            <p:nvPicPr>
              <p:cNvPr id="356" name="Ink 355">
                <a:extLst>
                  <a:ext uri="{FF2B5EF4-FFF2-40B4-BE49-F238E27FC236}">
                    <a16:creationId xmlns:a16="http://schemas.microsoft.com/office/drawing/2014/main" id="{590CB0CB-82D5-A330-51D9-E247255A44C1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556753" y="3507033"/>
                <a:ext cx="22428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57" name="Ink 356">
                <a:extLst>
                  <a:ext uri="{FF2B5EF4-FFF2-40B4-BE49-F238E27FC236}">
                    <a16:creationId xmlns:a16="http://schemas.microsoft.com/office/drawing/2014/main" id="{6213601F-F9AB-7B4E-8838-4CC3FE8AC0F7}"/>
                  </a:ext>
                </a:extLst>
              </p14:cNvPr>
              <p14:cNvContentPartPr/>
              <p14:nvPr/>
            </p14:nvContentPartPr>
            <p14:xfrm>
              <a:off x="8868153" y="3619353"/>
              <a:ext cx="237600" cy="145800"/>
            </p14:xfrm>
          </p:contentPart>
        </mc:Choice>
        <mc:Fallback xmlns="">
          <p:pic>
            <p:nvPicPr>
              <p:cNvPr id="357" name="Ink 356">
                <a:extLst>
                  <a:ext uri="{FF2B5EF4-FFF2-40B4-BE49-F238E27FC236}">
                    <a16:creationId xmlns:a16="http://schemas.microsoft.com/office/drawing/2014/main" id="{6213601F-F9AB-7B4E-8838-4CC3FE8AC0F7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8850513" y="3601353"/>
                <a:ext cx="273240" cy="18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58" name="Ink 357">
                <a:extLst>
                  <a:ext uri="{FF2B5EF4-FFF2-40B4-BE49-F238E27FC236}">
                    <a16:creationId xmlns:a16="http://schemas.microsoft.com/office/drawing/2014/main" id="{A892CF10-4807-0238-2976-36188D161470}"/>
                  </a:ext>
                </a:extLst>
              </p14:cNvPr>
              <p14:cNvContentPartPr/>
              <p14:nvPr/>
            </p14:nvContentPartPr>
            <p14:xfrm>
              <a:off x="8740353" y="3854073"/>
              <a:ext cx="640440" cy="74520"/>
            </p14:xfrm>
          </p:contentPart>
        </mc:Choice>
        <mc:Fallback xmlns="">
          <p:pic>
            <p:nvPicPr>
              <p:cNvPr id="358" name="Ink 357">
                <a:extLst>
                  <a:ext uri="{FF2B5EF4-FFF2-40B4-BE49-F238E27FC236}">
                    <a16:creationId xmlns:a16="http://schemas.microsoft.com/office/drawing/2014/main" id="{A892CF10-4807-0238-2976-36188D161470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8722353" y="3836073"/>
                <a:ext cx="67608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59" name="Ink 358">
                <a:extLst>
                  <a:ext uri="{FF2B5EF4-FFF2-40B4-BE49-F238E27FC236}">
                    <a16:creationId xmlns:a16="http://schemas.microsoft.com/office/drawing/2014/main" id="{07D73A28-6482-B9DB-5B52-EE9DB681C679}"/>
                  </a:ext>
                </a:extLst>
              </p14:cNvPr>
              <p14:cNvContentPartPr/>
              <p14:nvPr/>
            </p14:nvContentPartPr>
            <p14:xfrm>
              <a:off x="8824233" y="4126593"/>
              <a:ext cx="173880" cy="186480"/>
            </p14:xfrm>
          </p:contentPart>
        </mc:Choice>
        <mc:Fallback xmlns="">
          <p:pic>
            <p:nvPicPr>
              <p:cNvPr id="359" name="Ink 358">
                <a:extLst>
                  <a:ext uri="{FF2B5EF4-FFF2-40B4-BE49-F238E27FC236}">
                    <a16:creationId xmlns:a16="http://schemas.microsoft.com/office/drawing/2014/main" id="{07D73A28-6482-B9DB-5B52-EE9DB681C679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806593" y="4108953"/>
                <a:ext cx="20952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60" name="Ink 359">
                <a:extLst>
                  <a:ext uri="{FF2B5EF4-FFF2-40B4-BE49-F238E27FC236}">
                    <a16:creationId xmlns:a16="http://schemas.microsoft.com/office/drawing/2014/main" id="{EC6A31EE-5875-4575-0EC1-4AF396459D78}"/>
                  </a:ext>
                </a:extLst>
              </p14:cNvPr>
              <p14:cNvContentPartPr/>
              <p14:nvPr/>
            </p14:nvContentPartPr>
            <p14:xfrm>
              <a:off x="9165153" y="4029033"/>
              <a:ext cx="132480" cy="107640"/>
            </p14:xfrm>
          </p:contentPart>
        </mc:Choice>
        <mc:Fallback xmlns="">
          <p:pic>
            <p:nvPicPr>
              <p:cNvPr id="360" name="Ink 359">
                <a:extLst>
                  <a:ext uri="{FF2B5EF4-FFF2-40B4-BE49-F238E27FC236}">
                    <a16:creationId xmlns:a16="http://schemas.microsoft.com/office/drawing/2014/main" id="{EC6A31EE-5875-4575-0EC1-4AF396459D78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9147153" y="4011393"/>
                <a:ext cx="16812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61" name="Ink 360">
                <a:extLst>
                  <a:ext uri="{FF2B5EF4-FFF2-40B4-BE49-F238E27FC236}">
                    <a16:creationId xmlns:a16="http://schemas.microsoft.com/office/drawing/2014/main" id="{DE6E9B5B-8743-6B6C-1F3E-1588ECBD04AF}"/>
                  </a:ext>
                </a:extLst>
              </p14:cNvPr>
              <p14:cNvContentPartPr/>
              <p14:nvPr/>
            </p14:nvContentPartPr>
            <p14:xfrm>
              <a:off x="9523713" y="3601713"/>
              <a:ext cx="121320" cy="502560"/>
            </p14:xfrm>
          </p:contentPart>
        </mc:Choice>
        <mc:Fallback xmlns="">
          <p:pic>
            <p:nvPicPr>
              <p:cNvPr id="361" name="Ink 360">
                <a:extLst>
                  <a:ext uri="{FF2B5EF4-FFF2-40B4-BE49-F238E27FC236}">
                    <a16:creationId xmlns:a16="http://schemas.microsoft.com/office/drawing/2014/main" id="{DE6E9B5B-8743-6B6C-1F3E-1588ECBD04AF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9505713" y="3583713"/>
                <a:ext cx="156960" cy="53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62" name="Ink 361">
                <a:extLst>
                  <a:ext uri="{FF2B5EF4-FFF2-40B4-BE49-F238E27FC236}">
                    <a16:creationId xmlns:a16="http://schemas.microsoft.com/office/drawing/2014/main" id="{946CAE56-5CDD-DDC9-8584-A11766B89A70}"/>
                  </a:ext>
                </a:extLst>
              </p14:cNvPr>
              <p14:cNvContentPartPr/>
              <p14:nvPr/>
            </p14:nvContentPartPr>
            <p14:xfrm>
              <a:off x="7801833" y="3641673"/>
              <a:ext cx="108720" cy="488160"/>
            </p14:xfrm>
          </p:contentPart>
        </mc:Choice>
        <mc:Fallback xmlns="">
          <p:pic>
            <p:nvPicPr>
              <p:cNvPr id="362" name="Ink 361">
                <a:extLst>
                  <a:ext uri="{FF2B5EF4-FFF2-40B4-BE49-F238E27FC236}">
                    <a16:creationId xmlns:a16="http://schemas.microsoft.com/office/drawing/2014/main" id="{946CAE56-5CDD-DDC9-8584-A11766B89A70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783833" y="3623673"/>
                <a:ext cx="144360" cy="523800"/>
              </a:xfrm>
              <a:prstGeom prst="rect">
                <a:avLst/>
              </a:prstGeom>
            </p:spPr>
          </p:pic>
        </mc:Fallback>
      </mc:AlternateContent>
      <p:grpSp>
        <p:nvGrpSpPr>
          <p:cNvPr id="436" name="Group 435">
            <a:extLst>
              <a:ext uri="{FF2B5EF4-FFF2-40B4-BE49-F238E27FC236}">
                <a16:creationId xmlns:a16="http://schemas.microsoft.com/office/drawing/2014/main" id="{7A7945DC-FC86-E87A-E946-26981F6F3573}"/>
              </a:ext>
            </a:extLst>
          </p:cNvPr>
          <p:cNvGrpSpPr/>
          <p:nvPr/>
        </p:nvGrpSpPr>
        <p:grpSpPr>
          <a:xfrm>
            <a:off x="10015833" y="3402993"/>
            <a:ext cx="1477080" cy="761400"/>
            <a:chOff x="10015833" y="3402993"/>
            <a:chExt cx="1477080" cy="76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29C27C5C-9EF2-0282-5EFC-3326852F6AC7}"/>
                    </a:ext>
                  </a:extLst>
                </p14:cNvPr>
                <p14:cNvContentPartPr/>
                <p14:nvPr/>
              </p14:nvContentPartPr>
              <p14:xfrm>
                <a:off x="10015833" y="3505953"/>
                <a:ext cx="135000" cy="65844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29C27C5C-9EF2-0282-5EFC-3326852F6AC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9998193" y="3488313"/>
                  <a:ext cx="170640" cy="69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F7E70D57-9D33-B78D-A0A4-BC9E441691D1}"/>
                    </a:ext>
                  </a:extLst>
                </p14:cNvPr>
                <p14:cNvContentPartPr/>
                <p14:nvPr/>
              </p14:nvContentPartPr>
              <p14:xfrm>
                <a:off x="10350993" y="3736713"/>
                <a:ext cx="23760" cy="260640"/>
              </p14:xfrm>
            </p:contentPart>
          </mc:Choice>
          <mc:Fallback xmlns=""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F7E70D57-9D33-B78D-A0A4-BC9E441691D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0333353" y="3719073"/>
                  <a:ext cx="5940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DE3C04B2-78F0-F62A-6035-8B9FE5D1F763}"/>
                    </a:ext>
                  </a:extLst>
                </p14:cNvPr>
                <p14:cNvContentPartPr/>
                <p14:nvPr/>
              </p14:nvContentPartPr>
              <p14:xfrm>
                <a:off x="10449993" y="3762633"/>
                <a:ext cx="143280" cy="227520"/>
              </p14:xfrm>
            </p:contentPart>
          </mc:Choice>
          <mc:Fallback xmlns=""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DE3C04B2-78F0-F62A-6035-8B9FE5D1F763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0431993" y="3744633"/>
                  <a:ext cx="17892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5CB984A4-8205-AC0B-C23F-FE2AF6760AAF}"/>
                    </a:ext>
                  </a:extLst>
                </p14:cNvPr>
                <p14:cNvContentPartPr/>
                <p14:nvPr/>
              </p14:nvContentPartPr>
              <p14:xfrm>
                <a:off x="10538913" y="3641313"/>
                <a:ext cx="153360" cy="360"/>
              </p14:xfrm>
            </p:contentPart>
          </mc:Choice>
          <mc:Fallback xmlns=""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5CB984A4-8205-AC0B-C23F-FE2AF6760AAF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0521273" y="3623313"/>
                  <a:ext cx="189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897E2DA9-8818-2689-FA34-E361F3ADD633}"/>
                    </a:ext>
                  </a:extLst>
                </p14:cNvPr>
                <p14:cNvContentPartPr/>
                <p14:nvPr/>
              </p14:nvContentPartPr>
              <p14:xfrm>
                <a:off x="10872993" y="3540513"/>
                <a:ext cx="97560" cy="16308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897E2DA9-8818-2689-FA34-E361F3ADD633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0854993" y="3522873"/>
                  <a:ext cx="13320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369" name="Ink 368">
                  <a:extLst>
                    <a:ext uri="{FF2B5EF4-FFF2-40B4-BE49-F238E27FC236}">
                      <a16:creationId xmlns:a16="http://schemas.microsoft.com/office/drawing/2014/main" id="{730BDB75-3DDC-9313-33A1-8D2DB22684EB}"/>
                    </a:ext>
                  </a:extLst>
                </p14:cNvPr>
                <p14:cNvContentPartPr/>
                <p14:nvPr/>
              </p14:nvContentPartPr>
              <p14:xfrm>
                <a:off x="10770393" y="3558513"/>
                <a:ext cx="205200" cy="99000"/>
              </p14:xfrm>
            </p:contentPart>
          </mc:Choice>
          <mc:Fallback xmlns="">
            <p:pic>
              <p:nvPicPr>
                <p:cNvPr id="369" name="Ink 368">
                  <a:extLst>
                    <a:ext uri="{FF2B5EF4-FFF2-40B4-BE49-F238E27FC236}">
                      <a16:creationId xmlns:a16="http://schemas.microsoft.com/office/drawing/2014/main" id="{730BDB75-3DDC-9313-33A1-8D2DB22684EB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0752393" y="3540873"/>
                  <a:ext cx="24084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6423A162-4B6D-B3CC-7ADA-7B98D39C9098}"/>
                    </a:ext>
                  </a:extLst>
                </p14:cNvPr>
                <p14:cNvContentPartPr/>
                <p14:nvPr/>
              </p14:nvContentPartPr>
              <p14:xfrm>
                <a:off x="11037153" y="3573273"/>
                <a:ext cx="178560" cy="53388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6423A162-4B6D-B3CC-7ADA-7B98D39C9098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1019513" y="3555633"/>
                  <a:ext cx="214200" cy="56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307B6656-FD2C-D15E-E281-CF3D42E76EC4}"/>
                    </a:ext>
                  </a:extLst>
                </p14:cNvPr>
                <p14:cNvContentPartPr/>
                <p14:nvPr/>
              </p14:nvContentPartPr>
              <p14:xfrm>
                <a:off x="11311473" y="3402993"/>
                <a:ext cx="181440" cy="12852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307B6656-FD2C-D15E-E281-CF3D42E76EC4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1293473" y="3384993"/>
                  <a:ext cx="21708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20" name="Ink 419">
                  <a:extLst>
                    <a:ext uri="{FF2B5EF4-FFF2-40B4-BE49-F238E27FC236}">
                      <a16:creationId xmlns:a16="http://schemas.microsoft.com/office/drawing/2014/main" id="{F2F89CBE-4556-16A8-2936-C026CFB287EE}"/>
                    </a:ext>
                  </a:extLst>
                </p14:cNvPr>
                <p14:cNvContentPartPr/>
                <p14:nvPr/>
              </p14:nvContentPartPr>
              <p14:xfrm>
                <a:off x="10879833" y="3788553"/>
                <a:ext cx="147240" cy="190080"/>
              </p14:xfrm>
            </p:contentPart>
          </mc:Choice>
          <mc:Fallback xmlns="">
            <p:pic>
              <p:nvPicPr>
                <p:cNvPr id="420" name="Ink 419">
                  <a:extLst>
                    <a:ext uri="{FF2B5EF4-FFF2-40B4-BE49-F238E27FC236}">
                      <a16:creationId xmlns:a16="http://schemas.microsoft.com/office/drawing/2014/main" id="{F2F89CBE-4556-16A8-2936-C026CFB287E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0862193" y="3770913"/>
                  <a:ext cx="182880" cy="225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6" name="Group 455">
            <a:extLst>
              <a:ext uri="{FF2B5EF4-FFF2-40B4-BE49-F238E27FC236}">
                <a16:creationId xmlns:a16="http://schemas.microsoft.com/office/drawing/2014/main" id="{7F884321-398A-DABD-A09D-FC9CF4F7D5A7}"/>
              </a:ext>
            </a:extLst>
          </p:cNvPr>
          <p:cNvGrpSpPr/>
          <p:nvPr/>
        </p:nvGrpSpPr>
        <p:grpSpPr>
          <a:xfrm>
            <a:off x="6970593" y="2181873"/>
            <a:ext cx="1769040" cy="304560"/>
            <a:chOff x="6970593" y="2181873"/>
            <a:chExt cx="1769040" cy="30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A92CF2AF-21B5-4323-45BC-FB3A614A9A0C}"/>
                    </a:ext>
                  </a:extLst>
                </p14:cNvPr>
                <p14:cNvContentPartPr/>
                <p14:nvPr/>
              </p14:nvContentPartPr>
              <p14:xfrm>
                <a:off x="6970593" y="2181873"/>
                <a:ext cx="363600" cy="1440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A92CF2AF-21B5-4323-45BC-FB3A614A9A0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952593" y="2164233"/>
                  <a:ext cx="39924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FC15E781-9CBB-E2E2-8E05-F018685A2030}"/>
                    </a:ext>
                  </a:extLst>
                </p14:cNvPr>
                <p14:cNvContentPartPr/>
                <p14:nvPr/>
              </p14:nvContentPartPr>
              <p14:xfrm>
                <a:off x="7127553" y="2202393"/>
                <a:ext cx="71640" cy="28404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FC15E781-9CBB-E2E2-8E05-F018685A2030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109913" y="2184753"/>
                  <a:ext cx="10728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0500989A-1715-F83E-98C4-A29E5F8A3BC5}"/>
                    </a:ext>
                  </a:extLst>
                </p14:cNvPr>
                <p14:cNvContentPartPr/>
                <p14:nvPr/>
              </p14:nvContentPartPr>
              <p14:xfrm>
                <a:off x="7355073" y="2363313"/>
                <a:ext cx="138600" cy="11268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0500989A-1715-F83E-98C4-A29E5F8A3BC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337073" y="2345673"/>
                  <a:ext cx="17424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BFF842E4-08DF-508B-2844-0604D703F3E5}"/>
                    </a:ext>
                  </a:extLst>
                </p14:cNvPr>
                <p14:cNvContentPartPr/>
                <p14:nvPr/>
              </p14:nvContentPartPr>
              <p14:xfrm>
                <a:off x="7738833" y="2279433"/>
                <a:ext cx="131760" cy="17568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BFF842E4-08DF-508B-2844-0604D703F3E5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720833" y="2261793"/>
                  <a:ext cx="16740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BD32DE72-42BA-D2DC-E6A8-841393F4FA1E}"/>
                    </a:ext>
                  </a:extLst>
                </p14:cNvPr>
                <p14:cNvContentPartPr/>
                <p14:nvPr/>
              </p14:nvContentPartPr>
              <p14:xfrm>
                <a:off x="7920273" y="2430633"/>
                <a:ext cx="360" cy="1008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BD32DE72-42BA-D2DC-E6A8-841393F4FA1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902633" y="2412993"/>
                  <a:ext cx="3600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EC6CB085-8DD7-3FB4-6B7E-82BFE19AB71E}"/>
                    </a:ext>
                  </a:extLst>
                </p14:cNvPr>
                <p14:cNvContentPartPr/>
                <p14:nvPr/>
              </p14:nvContentPartPr>
              <p14:xfrm>
                <a:off x="8086233" y="2276193"/>
                <a:ext cx="41040" cy="20592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EC6CB085-8DD7-3FB4-6B7E-82BFE19AB71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8068593" y="2258553"/>
                  <a:ext cx="7668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D4359DB8-DBDB-203F-C0C6-7F00E929E4F2}"/>
                    </a:ext>
                  </a:extLst>
                </p14:cNvPr>
                <p14:cNvContentPartPr/>
                <p14:nvPr/>
              </p14:nvContentPartPr>
              <p14:xfrm>
                <a:off x="8193513" y="2321193"/>
                <a:ext cx="277200" cy="15372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D4359DB8-DBDB-203F-C0C6-7F00E929E4F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8175513" y="2303193"/>
                  <a:ext cx="31284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EFC63FB7-7034-7123-8353-C32A7FEAC5C0}"/>
                    </a:ext>
                  </a:extLst>
                </p14:cNvPr>
                <p14:cNvContentPartPr/>
                <p14:nvPr/>
              </p14:nvContentPartPr>
              <p14:xfrm>
                <a:off x="8621193" y="2269353"/>
                <a:ext cx="118440" cy="19080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EFC63FB7-7034-7123-8353-C32A7FEAC5C0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8603553" y="2251353"/>
                  <a:ext cx="15408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CC62EBC7-BD95-FFEB-EA40-A96649E7DC38}"/>
                    </a:ext>
                  </a:extLst>
                </p14:cNvPr>
                <p14:cNvContentPartPr/>
                <p14:nvPr/>
              </p14:nvContentPartPr>
              <p14:xfrm>
                <a:off x="8063913" y="2283753"/>
                <a:ext cx="76320" cy="5652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CC62EBC7-BD95-FFEB-EA40-A96649E7DC38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046273" y="2265753"/>
                  <a:ext cx="11196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B645F4A3-358A-116B-3AB5-FBB1D25C04D8}"/>
                    </a:ext>
                  </a:extLst>
                </p14:cNvPr>
                <p14:cNvContentPartPr/>
                <p14:nvPr/>
              </p14:nvContentPartPr>
              <p14:xfrm>
                <a:off x="8043033" y="2456553"/>
                <a:ext cx="63360" cy="1404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B645F4A3-358A-116B-3AB5-FBB1D25C04D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8025393" y="2438553"/>
                  <a:ext cx="99000" cy="49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5" name="Group 454">
            <a:extLst>
              <a:ext uri="{FF2B5EF4-FFF2-40B4-BE49-F238E27FC236}">
                <a16:creationId xmlns:a16="http://schemas.microsoft.com/office/drawing/2014/main" id="{C627CC7F-ADCC-C787-68AF-09E6611DB88B}"/>
              </a:ext>
            </a:extLst>
          </p:cNvPr>
          <p:cNvGrpSpPr/>
          <p:nvPr/>
        </p:nvGrpSpPr>
        <p:grpSpPr>
          <a:xfrm>
            <a:off x="9973353" y="2091873"/>
            <a:ext cx="1969920" cy="569520"/>
            <a:chOff x="9973353" y="2091873"/>
            <a:chExt cx="1969920" cy="56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18501B57-B820-86B6-C00A-05AD69424EAB}"/>
                    </a:ext>
                  </a:extLst>
                </p14:cNvPr>
                <p14:cNvContentPartPr/>
                <p14:nvPr/>
              </p14:nvContentPartPr>
              <p14:xfrm>
                <a:off x="9973353" y="2215713"/>
                <a:ext cx="212760" cy="39312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18501B57-B820-86B6-C00A-05AD69424EAB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9955713" y="2198073"/>
                  <a:ext cx="248400" cy="42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9F13D2C3-6481-C3EB-3EFD-67D8E773BCC4}"/>
                    </a:ext>
                  </a:extLst>
                </p14:cNvPr>
                <p14:cNvContentPartPr/>
                <p14:nvPr/>
              </p14:nvContentPartPr>
              <p14:xfrm>
                <a:off x="10352073" y="2370873"/>
                <a:ext cx="144000" cy="8064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9F13D2C3-6481-C3EB-3EFD-67D8E773BCC4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0334073" y="2352873"/>
                  <a:ext cx="17964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739E33D5-3ED5-8FC8-078E-39C3CDDD4D73}"/>
                    </a:ext>
                  </a:extLst>
                </p14:cNvPr>
                <p14:cNvContentPartPr/>
                <p14:nvPr/>
              </p14:nvContentPartPr>
              <p14:xfrm>
                <a:off x="10647993" y="2267553"/>
                <a:ext cx="54360" cy="203400"/>
              </p14:xfrm>
            </p:contentPart>
          </mc:Choice>
          <mc:Fallback xmlns=""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739E33D5-3ED5-8FC8-078E-39C3CDDD4D73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0630353" y="2249553"/>
                  <a:ext cx="9000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51DBFB82-FE5D-6EE2-4FC3-3DD9F2DA3DB2}"/>
                    </a:ext>
                  </a:extLst>
                </p14:cNvPr>
                <p14:cNvContentPartPr/>
                <p14:nvPr/>
              </p14:nvContentPartPr>
              <p14:xfrm>
                <a:off x="10766433" y="2270793"/>
                <a:ext cx="148680" cy="18756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51DBFB82-FE5D-6EE2-4FC3-3DD9F2DA3DB2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0748793" y="2253153"/>
                  <a:ext cx="18432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B4CAF1DC-4009-6CA8-1093-8773DC8ED479}"/>
                    </a:ext>
                  </a:extLst>
                </p14:cNvPr>
                <p14:cNvContentPartPr/>
                <p14:nvPr/>
              </p14:nvContentPartPr>
              <p14:xfrm>
                <a:off x="10979193" y="2178633"/>
                <a:ext cx="94320" cy="36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B4CAF1DC-4009-6CA8-1093-8773DC8ED479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0961553" y="2160633"/>
                  <a:ext cx="129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906F1939-EC4C-DF38-A039-78BFF2CF00A8}"/>
                    </a:ext>
                  </a:extLst>
                </p14:cNvPr>
                <p14:cNvContentPartPr/>
                <p14:nvPr/>
              </p14:nvContentPartPr>
              <p14:xfrm>
                <a:off x="11227953" y="2091873"/>
                <a:ext cx="102600" cy="14976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906F1939-EC4C-DF38-A039-78BFF2CF00A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1210313" y="2074233"/>
                  <a:ext cx="13824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B0FE6752-71E0-430D-7CFC-C12FE7AFB969}"/>
                    </a:ext>
                  </a:extLst>
                </p14:cNvPr>
                <p14:cNvContentPartPr/>
                <p14:nvPr/>
              </p14:nvContentPartPr>
              <p14:xfrm>
                <a:off x="11401833" y="2245233"/>
                <a:ext cx="236880" cy="17532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B0FE6752-71E0-430D-7CFC-C12FE7AFB969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1384193" y="2227233"/>
                  <a:ext cx="27252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B72D0B8E-8842-41CA-0280-290BD8E1624A}"/>
                    </a:ext>
                  </a:extLst>
                </p14:cNvPr>
                <p14:cNvContentPartPr/>
                <p14:nvPr/>
              </p14:nvContentPartPr>
              <p14:xfrm>
                <a:off x="11542233" y="2240553"/>
                <a:ext cx="279720" cy="338760"/>
              </p14:xfrm>
            </p:contentPart>
          </mc:Choice>
          <mc:Fallback xmlns=""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B72D0B8E-8842-41CA-0280-290BD8E1624A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1524593" y="2222553"/>
                  <a:ext cx="315360" cy="37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2F6E50AF-4723-FB86-4BFC-1C021DD527AF}"/>
                    </a:ext>
                  </a:extLst>
                </p14:cNvPr>
                <p14:cNvContentPartPr/>
                <p14:nvPr/>
              </p14:nvContentPartPr>
              <p14:xfrm>
                <a:off x="11654553" y="2477073"/>
                <a:ext cx="180360" cy="18432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2F6E50AF-4723-FB86-4BFC-1C021DD527AF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1636913" y="2459433"/>
                  <a:ext cx="21600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AAB63234-CBF2-711D-D5B9-01D2AE0633C6}"/>
                    </a:ext>
                  </a:extLst>
                </p14:cNvPr>
                <p14:cNvContentPartPr/>
                <p14:nvPr/>
              </p14:nvContentPartPr>
              <p14:xfrm>
                <a:off x="11843553" y="2380953"/>
                <a:ext cx="54360" cy="1224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AAB63234-CBF2-711D-D5B9-01D2AE0633C6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1825553" y="2363313"/>
                  <a:ext cx="9000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C0E2B22B-2336-C517-96EE-6BECE577455A}"/>
                    </a:ext>
                  </a:extLst>
                </p14:cNvPr>
                <p14:cNvContentPartPr/>
                <p14:nvPr/>
              </p14:nvContentPartPr>
              <p14:xfrm>
                <a:off x="11832753" y="2302833"/>
                <a:ext cx="110520" cy="12204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C0E2B22B-2336-C517-96EE-6BECE577455A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1814753" y="2285193"/>
                  <a:ext cx="14616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53916C36-6A8C-73AD-DAE6-7EF14638C168}"/>
                    </a:ext>
                  </a:extLst>
                </p14:cNvPr>
                <p14:cNvContentPartPr/>
                <p14:nvPr/>
              </p14:nvContentPartPr>
              <p14:xfrm>
                <a:off x="11850033" y="2299953"/>
                <a:ext cx="68040" cy="4500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53916C36-6A8C-73AD-DAE6-7EF14638C168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1832033" y="2281953"/>
                  <a:ext cx="103680" cy="8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6" name="Group 465">
            <a:extLst>
              <a:ext uri="{FF2B5EF4-FFF2-40B4-BE49-F238E27FC236}">
                <a16:creationId xmlns:a16="http://schemas.microsoft.com/office/drawing/2014/main" id="{C930D46D-4994-7917-AAE5-8F644EEBFDD5}"/>
              </a:ext>
            </a:extLst>
          </p:cNvPr>
          <p:cNvGrpSpPr/>
          <p:nvPr/>
        </p:nvGrpSpPr>
        <p:grpSpPr>
          <a:xfrm>
            <a:off x="2006913" y="2052273"/>
            <a:ext cx="511200" cy="369720"/>
            <a:chOff x="2006913" y="2052273"/>
            <a:chExt cx="511200" cy="36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457" name="Ink 456">
                  <a:extLst>
                    <a:ext uri="{FF2B5EF4-FFF2-40B4-BE49-F238E27FC236}">
                      <a16:creationId xmlns:a16="http://schemas.microsoft.com/office/drawing/2014/main" id="{93CF4733-76A6-C87E-8E19-6D17A86C0B52}"/>
                    </a:ext>
                  </a:extLst>
                </p14:cNvPr>
                <p14:cNvContentPartPr/>
                <p14:nvPr/>
              </p14:nvContentPartPr>
              <p14:xfrm>
                <a:off x="2006913" y="2052273"/>
                <a:ext cx="265680" cy="369720"/>
              </p14:xfrm>
            </p:contentPart>
          </mc:Choice>
          <mc:Fallback xmlns="">
            <p:pic>
              <p:nvPicPr>
                <p:cNvPr id="457" name="Ink 456">
                  <a:extLst>
                    <a:ext uri="{FF2B5EF4-FFF2-40B4-BE49-F238E27FC236}">
                      <a16:creationId xmlns:a16="http://schemas.microsoft.com/office/drawing/2014/main" id="{93CF4733-76A6-C87E-8E19-6D17A86C0B52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988913" y="2034633"/>
                  <a:ext cx="301320" cy="40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458" name="Ink 457">
                  <a:extLst>
                    <a:ext uri="{FF2B5EF4-FFF2-40B4-BE49-F238E27FC236}">
                      <a16:creationId xmlns:a16="http://schemas.microsoft.com/office/drawing/2014/main" id="{C3683A02-F583-ECDD-FEB6-F9DC77671B1D}"/>
                    </a:ext>
                  </a:extLst>
                </p14:cNvPr>
                <p14:cNvContentPartPr/>
                <p14:nvPr/>
              </p14:nvContentPartPr>
              <p14:xfrm>
                <a:off x="2357913" y="2221113"/>
                <a:ext cx="160200" cy="139680"/>
              </p14:xfrm>
            </p:contentPart>
          </mc:Choice>
          <mc:Fallback xmlns="">
            <p:pic>
              <p:nvPicPr>
                <p:cNvPr id="458" name="Ink 457">
                  <a:extLst>
                    <a:ext uri="{FF2B5EF4-FFF2-40B4-BE49-F238E27FC236}">
                      <a16:creationId xmlns:a16="http://schemas.microsoft.com/office/drawing/2014/main" id="{C3683A02-F583-ECDD-FEB6-F9DC77671B1D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339913" y="2203113"/>
                  <a:ext cx="195840" cy="175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5" name="Group 464">
            <a:extLst>
              <a:ext uri="{FF2B5EF4-FFF2-40B4-BE49-F238E27FC236}">
                <a16:creationId xmlns:a16="http://schemas.microsoft.com/office/drawing/2014/main" id="{26AC34FF-4D37-E895-953C-6C543C83FC79}"/>
              </a:ext>
            </a:extLst>
          </p:cNvPr>
          <p:cNvGrpSpPr/>
          <p:nvPr/>
        </p:nvGrpSpPr>
        <p:grpSpPr>
          <a:xfrm>
            <a:off x="2783433" y="2054793"/>
            <a:ext cx="680040" cy="320040"/>
            <a:chOff x="2783433" y="2054793"/>
            <a:chExt cx="680040" cy="320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459" name="Ink 458">
                  <a:extLst>
                    <a:ext uri="{FF2B5EF4-FFF2-40B4-BE49-F238E27FC236}">
                      <a16:creationId xmlns:a16="http://schemas.microsoft.com/office/drawing/2014/main" id="{604EE821-01F7-3881-913F-C39D78957754}"/>
                    </a:ext>
                  </a:extLst>
                </p14:cNvPr>
                <p14:cNvContentPartPr/>
                <p14:nvPr/>
              </p14:nvContentPartPr>
              <p14:xfrm>
                <a:off x="2783433" y="2054793"/>
                <a:ext cx="230040" cy="311760"/>
              </p14:xfrm>
            </p:contentPart>
          </mc:Choice>
          <mc:Fallback xmlns="">
            <p:pic>
              <p:nvPicPr>
                <p:cNvPr id="459" name="Ink 458">
                  <a:extLst>
                    <a:ext uri="{FF2B5EF4-FFF2-40B4-BE49-F238E27FC236}">
                      <a16:creationId xmlns:a16="http://schemas.microsoft.com/office/drawing/2014/main" id="{604EE821-01F7-3881-913F-C39D78957754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765793" y="2037153"/>
                  <a:ext cx="26568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460" name="Ink 459">
                  <a:extLst>
                    <a:ext uri="{FF2B5EF4-FFF2-40B4-BE49-F238E27FC236}">
                      <a16:creationId xmlns:a16="http://schemas.microsoft.com/office/drawing/2014/main" id="{FAB7EE18-8697-8874-145A-3427A1AD0B8F}"/>
                    </a:ext>
                  </a:extLst>
                </p14:cNvPr>
                <p14:cNvContentPartPr/>
                <p14:nvPr/>
              </p14:nvContentPartPr>
              <p14:xfrm>
                <a:off x="3098793" y="2140473"/>
                <a:ext cx="185760" cy="234360"/>
              </p14:xfrm>
            </p:contentPart>
          </mc:Choice>
          <mc:Fallback xmlns="">
            <p:pic>
              <p:nvPicPr>
                <p:cNvPr id="460" name="Ink 459">
                  <a:extLst>
                    <a:ext uri="{FF2B5EF4-FFF2-40B4-BE49-F238E27FC236}">
                      <a16:creationId xmlns:a16="http://schemas.microsoft.com/office/drawing/2014/main" id="{FAB7EE18-8697-8874-145A-3427A1AD0B8F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080793" y="2122473"/>
                  <a:ext cx="22140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461" name="Ink 460">
                  <a:extLst>
                    <a:ext uri="{FF2B5EF4-FFF2-40B4-BE49-F238E27FC236}">
                      <a16:creationId xmlns:a16="http://schemas.microsoft.com/office/drawing/2014/main" id="{914278AC-ADD0-141D-3844-8FE86125817D}"/>
                    </a:ext>
                  </a:extLst>
                </p14:cNvPr>
                <p14:cNvContentPartPr/>
                <p14:nvPr/>
              </p14:nvContentPartPr>
              <p14:xfrm>
                <a:off x="3274833" y="2117433"/>
                <a:ext cx="188640" cy="245520"/>
              </p14:xfrm>
            </p:contentPart>
          </mc:Choice>
          <mc:Fallback xmlns="">
            <p:pic>
              <p:nvPicPr>
                <p:cNvPr id="461" name="Ink 460">
                  <a:extLst>
                    <a:ext uri="{FF2B5EF4-FFF2-40B4-BE49-F238E27FC236}">
                      <a16:creationId xmlns:a16="http://schemas.microsoft.com/office/drawing/2014/main" id="{914278AC-ADD0-141D-3844-8FE86125817D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3256833" y="2099793"/>
                  <a:ext cx="224280" cy="281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4" name="Group 463">
            <a:extLst>
              <a:ext uri="{FF2B5EF4-FFF2-40B4-BE49-F238E27FC236}">
                <a16:creationId xmlns:a16="http://schemas.microsoft.com/office/drawing/2014/main" id="{19F5B7F8-EB22-6CAC-EA66-7A89B0F31E2A}"/>
              </a:ext>
            </a:extLst>
          </p:cNvPr>
          <p:cNvGrpSpPr/>
          <p:nvPr/>
        </p:nvGrpSpPr>
        <p:grpSpPr>
          <a:xfrm>
            <a:off x="3738513" y="2163873"/>
            <a:ext cx="518040" cy="210240"/>
            <a:chOff x="3738513" y="2163873"/>
            <a:chExt cx="518040" cy="21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462" name="Ink 461">
                  <a:extLst>
                    <a:ext uri="{FF2B5EF4-FFF2-40B4-BE49-F238E27FC236}">
                      <a16:creationId xmlns:a16="http://schemas.microsoft.com/office/drawing/2014/main" id="{8BEFF53E-2445-20AC-F71F-1789E6DCDBAA}"/>
                    </a:ext>
                  </a:extLst>
                </p14:cNvPr>
                <p14:cNvContentPartPr/>
                <p14:nvPr/>
              </p14:nvContentPartPr>
              <p14:xfrm>
                <a:off x="3738513" y="2163873"/>
                <a:ext cx="181080" cy="210240"/>
              </p14:xfrm>
            </p:contentPart>
          </mc:Choice>
          <mc:Fallback xmlns="">
            <p:pic>
              <p:nvPicPr>
                <p:cNvPr id="462" name="Ink 461">
                  <a:extLst>
                    <a:ext uri="{FF2B5EF4-FFF2-40B4-BE49-F238E27FC236}">
                      <a16:creationId xmlns:a16="http://schemas.microsoft.com/office/drawing/2014/main" id="{8BEFF53E-2445-20AC-F71F-1789E6DCDBAA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720873" y="2145873"/>
                  <a:ext cx="21672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463" name="Ink 462">
                  <a:extLst>
                    <a:ext uri="{FF2B5EF4-FFF2-40B4-BE49-F238E27FC236}">
                      <a16:creationId xmlns:a16="http://schemas.microsoft.com/office/drawing/2014/main" id="{E3401CFE-821A-3673-06F0-F31008D4944F}"/>
                    </a:ext>
                  </a:extLst>
                </p14:cNvPr>
                <p14:cNvContentPartPr/>
                <p14:nvPr/>
              </p14:nvContentPartPr>
              <p14:xfrm>
                <a:off x="3994833" y="2182593"/>
                <a:ext cx="261720" cy="188640"/>
              </p14:xfrm>
            </p:contentPart>
          </mc:Choice>
          <mc:Fallback xmlns="">
            <p:pic>
              <p:nvPicPr>
                <p:cNvPr id="463" name="Ink 462">
                  <a:extLst>
                    <a:ext uri="{FF2B5EF4-FFF2-40B4-BE49-F238E27FC236}">
                      <a16:creationId xmlns:a16="http://schemas.microsoft.com/office/drawing/2014/main" id="{E3401CFE-821A-3673-06F0-F31008D4944F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3976833" y="2164953"/>
                  <a:ext cx="297360" cy="224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467" name="Ink 466">
                <a:extLst>
                  <a:ext uri="{FF2B5EF4-FFF2-40B4-BE49-F238E27FC236}">
                    <a16:creationId xmlns:a16="http://schemas.microsoft.com/office/drawing/2014/main" id="{E32F8D29-5407-173D-CF4F-ADBC52C6628E}"/>
                  </a:ext>
                </a:extLst>
              </p14:cNvPr>
              <p14:cNvContentPartPr/>
              <p14:nvPr/>
            </p14:nvContentPartPr>
            <p14:xfrm>
              <a:off x="4513953" y="2320473"/>
              <a:ext cx="65520" cy="142920"/>
            </p14:xfrm>
          </p:contentPart>
        </mc:Choice>
        <mc:Fallback xmlns="">
          <p:pic>
            <p:nvPicPr>
              <p:cNvPr id="467" name="Ink 466">
                <a:extLst>
                  <a:ext uri="{FF2B5EF4-FFF2-40B4-BE49-F238E27FC236}">
                    <a16:creationId xmlns:a16="http://schemas.microsoft.com/office/drawing/2014/main" id="{E32F8D29-5407-173D-CF4F-ADBC52C6628E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4495953" y="2302473"/>
                <a:ext cx="101160" cy="17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473" name="Ink 472">
                <a:extLst>
                  <a:ext uri="{FF2B5EF4-FFF2-40B4-BE49-F238E27FC236}">
                    <a16:creationId xmlns:a16="http://schemas.microsoft.com/office/drawing/2014/main" id="{54BDD534-2B86-13E4-EFAA-FEF3B8532E86}"/>
                  </a:ext>
                </a:extLst>
              </p14:cNvPr>
              <p14:cNvContentPartPr/>
              <p14:nvPr/>
            </p14:nvContentPartPr>
            <p14:xfrm>
              <a:off x="5576313" y="2230113"/>
              <a:ext cx="162360" cy="230760"/>
            </p14:xfrm>
          </p:contentPart>
        </mc:Choice>
        <mc:Fallback xmlns="">
          <p:pic>
            <p:nvPicPr>
              <p:cNvPr id="473" name="Ink 472">
                <a:extLst>
                  <a:ext uri="{FF2B5EF4-FFF2-40B4-BE49-F238E27FC236}">
                    <a16:creationId xmlns:a16="http://schemas.microsoft.com/office/drawing/2014/main" id="{54BDD534-2B86-13E4-EFAA-FEF3B8532E86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5558673" y="2212113"/>
                <a:ext cx="19800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474" name="Ink 473">
                <a:extLst>
                  <a:ext uri="{FF2B5EF4-FFF2-40B4-BE49-F238E27FC236}">
                    <a16:creationId xmlns:a16="http://schemas.microsoft.com/office/drawing/2014/main" id="{AD4E6507-F25A-48EC-0473-B52D165D87CD}"/>
                  </a:ext>
                </a:extLst>
              </p14:cNvPr>
              <p14:cNvContentPartPr/>
              <p14:nvPr/>
            </p14:nvContentPartPr>
            <p14:xfrm>
              <a:off x="6377313" y="2321193"/>
              <a:ext cx="60840" cy="122040"/>
            </p14:xfrm>
          </p:contentPart>
        </mc:Choice>
        <mc:Fallback xmlns="">
          <p:pic>
            <p:nvPicPr>
              <p:cNvPr id="474" name="Ink 473">
                <a:extLst>
                  <a:ext uri="{FF2B5EF4-FFF2-40B4-BE49-F238E27FC236}">
                    <a16:creationId xmlns:a16="http://schemas.microsoft.com/office/drawing/2014/main" id="{AD4E6507-F25A-48EC-0473-B52D165D87CD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6359673" y="2303553"/>
                <a:ext cx="9648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476" name="Ink 475">
                <a:extLst>
                  <a:ext uri="{FF2B5EF4-FFF2-40B4-BE49-F238E27FC236}">
                    <a16:creationId xmlns:a16="http://schemas.microsoft.com/office/drawing/2014/main" id="{E5CFF5AF-A712-4EF3-AE20-7DEC98472166}"/>
                  </a:ext>
                </a:extLst>
              </p14:cNvPr>
              <p14:cNvContentPartPr/>
              <p14:nvPr/>
            </p14:nvContentPartPr>
            <p14:xfrm>
              <a:off x="9220233" y="2329473"/>
              <a:ext cx="28080" cy="117360"/>
            </p14:xfrm>
          </p:contentPart>
        </mc:Choice>
        <mc:Fallback xmlns="">
          <p:pic>
            <p:nvPicPr>
              <p:cNvPr id="476" name="Ink 475">
                <a:extLst>
                  <a:ext uri="{FF2B5EF4-FFF2-40B4-BE49-F238E27FC236}">
                    <a16:creationId xmlns:a16="http://schemas.microsoft.com/office/drawing/2014/main" id="{E5CFF5AF-A712-4EF3-AE20-7DEC98472166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9202593" y="2311833"/>
                <a:ext cx="63720" cy="153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78" name="Group 477">
            <a:extLst>
              <a:ext uri="{FF2B5EF4-FFF2-40B4-BE49-F238E27FC236}">
                <a16:creationId xmlns:a16="http://schemas.microsoft.com/office/drawing/2014/main" id="{0399041C-30B4-BAAF-E5B8-0798ED8930DE}"/>
              </a:ext>
            </a:extLst>
          </p:cNvPr>
          <p:cNvGrpSpPr/>
          <p:nvPr/>
        </p:nvGrpSpPr>
        <p:grpSpPr>
          <a:xfrm>
            <a:off x="6633993" y="3607833"/>
            <a:ext cx="1001520" cy="614880"/>
            <a:chOff x="6633993" y="3607833"/>
            <a:chExt cx="1001520" cy="61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9335D764-F3D5-C724-2595-F920C032BA9F}"/>
                    </a:ext>
                  </a:extLst>
                </p14:cNvPr>
                <p14:cNvContentPartPr/>
                <p14:nvPr/>
              </p14:nvContentPartPr>
              <p14:xfrm>
                <a:off x="6875913" y="3607833"/>
                <a:ext cx="167400" cy="16128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9335D764-F3D5-C724-2595-F920C032BA9F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858273" y="3590193"/>
                  <a:ext cx="20304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0EB6B009-493A-AAAB-F10C-3A8B84C288D2}"/>
                    </a:ext>
                  </a:extLst>
                </p14:cNvPr>
                <p14:cNvContentPartPr/>
                <p14:nvPr/>
              </p14:nvContentPartPr>
              <p14:xfrm>
                <a:off x="7086513" y="3611073"/>
                <a:ext cx="89640" cy="21240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0EB6B009-493A-AAAB-F10C-3A8B84C288D2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068873" y="3593433"/>
                  <a:ext cx="12528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1C849C18-590A-CF2A-940C-B6D319BD2DD3}"/>
                    </a:ext>
                  </a:extLst>
                </p14:cNvPr>
                <p14:cNvContentPartPr/>
                <p14:nvPr/>
              </p14:nvContentPartPr>
              <p14:xfrm>
                <a:off x="7151673" y="3623673"/>
                <a:ext cx="143280" cy="200160"/>
              </p14:xfrm>
            </p:contentPart>
          </mc:Choice>
          <mc:Fallback xmlns=""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1C849C18-590A-CF2A-940C-B6D319BD2DD3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134033" y="3606033"/>
                  <a:ext cx="17892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B8F12B07-26B2-ACE0-927F-2040138AE1DD}"/>
                    </a:ext>
                  </a:extLst>
                </p14:cNvPr>
                <p14:cNvContentPartPr/>
                <p14:nvPr/>
              </p14:nvContentPartPr>
              <p14:xfrm>
                <a:off x="6892473" y="3884673"/>
                <a:ext cx="473760" cy="2808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B8F12B07-26B2-ACE0-927F-2040138AE1DD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874833" y="3867033"/>
                  <a:ext cx="50940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73926E4C-6DFE-8993-1715-B54029F77E2D}"/>
                    </a:ext>
                  </a:extLst>
                </p14:cNvPr>
                <p14:cNvContentPartPr/>
                <p14:nvPr/>
              </p14:nvContentPartPr>
              <p14:xfrm>
                <a:off x="6933873" y="4012473"/>
                <a:ext cx="250200" cy="21024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73926E4C-6DFE-8993-1715-B54029F77E2D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916233" y="3994473"/>
                  <a:ext cx="28584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9BA04810-D457-D24A-B481-11D6BB7AEC08}"/>
                    </a:ext>
                  </a:extLst>
                </p14:cNvPr>
                <p14:cNvContentPartPr/>
                <p14:nvPr/>
              </p14:nvContentPartPr>
              <p14:xfrm>
                <a:off x="6633993" y="3695313"/>
                <a:ext cx="80280" cy="37296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9BA04810-D457-D24A-B481-11D6BB7AEC08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6616353" y="3677673"/>
                  <a:ext cx="115920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543DBE3E-6BE1-E766-F845-6C3E535DD646}"/>
                    </a:ext>
                  </a:extLst>
                </p14:cNvPr>
                <p14:cNvContentPartPr/>
                <p14:nvPr/>
              </p14:nvContentPartPr>
              <p14:xfrm>
                <a:off x="7541913" y="3641313"/>
                <a:ext cx="93600" cy="45720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543DBE3E-6BE1-E766-F845-6C3E535DD646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7523913" y="3623313"/>
                  <a:ext cx="129240" cy="49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477" name="Ink 476">
                  <a:extLst>
                    <a:ext uri="{FF2B5EF4-FFF2-40B4-BE49-F238E27FC236}">
                      <a16:creationId xmlns:a16="http://schemas.microsoft.com/office/drawing/2014/main" id="{37C45031-F69D-9805-7E54-8D95BBF92F82}"/>
                    </a:ext>
                  </a:extLst>
                </p14:cNvPr>
                <p14:cNvContentPartPr/>
                <p14:nvPr/>
              </p14:nvContentPartPr>
              <p14:xfrm>
                <a:off x="6914073" y="3611073"/>
                <a:ext cx="73440" cy="34200"/>
              </p14:xfrm>
            </p:contentPart>
          </mc:Choice>
          <mc:Fallback xmlns="">
            <p:pic>
              <p:nvPicPr>
                <p:cNvPr id="477" name="Ink 476">
                  <a:extLst>
                    <a:ext uri="{FF2B5EF4-FFF2-40B4-BE49-F238E27FC236}">
                      <a16:creationId xmlns:a16="http://schemas.microsoft.com/office/drawing/2014/main" id="{37C45031-F69D-9805-7E54-8D95BBF92F82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896073" y="3593433"/>
                  <a:ext cx="109080" cy="69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3" name="Group 482">
            <a:extLst>
              <a:ext uri="{FF2B5EF4-FFF2-40B4-BE49-F238E27FC236}">
                <a16:creationId xmlns:a16="http://schemas.microsoft.com/office/drawing/2014/main" id="{2953A84B-0599-E6DF-E178-C04F6EF6EAEF}"/>
              </a:ext>
            </a:extLst>
          </p:cNvPr>
          <p:cNvGrpSpPr/>
          <p:nvPr/>
        </p:nvGrpSpPr>
        <p:grpSpPr>
          <a:xfrm>
            <a:off x="4775313" y="2220033"/>
            <a:ext cx="509760" cy="340920"/>
            <a:chOff x="4775313" y="2220033"/>
            <a:chExt cx="509760" cy="34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479" name="Ink 478">
                  <a:extLst>
                    <a:ext uri="{FF2B5EF4-FFF2-40B4-BE49-F238E27FC236}">
                      <a16:creationId xmlns:a16="http://schemas.microsoft.com/office/drawing/2014/main" id="{E799A55C-6DDD-FEA7-518F-AB11FC27706C}"/>
                    </a:ext>
                  </a:extLst>
                </p14:cNvPr>
                <p14:cNvContentPartPr/>
                <p14:nvPr/>
              </p14:nvContentPartPr>
              <p14:xfrm>
                <a:off x="4780713" y="2220033"/>
                <a:ext cx="50760" cy="295920"/>
              </p14:xfrm>
            </p:contentPart>
          </mc:Choice>
          <mc:Fallback xmlns="">
            <p:pic>
              <p:nvPicPr>
                <p:cNvPr id="479" name="Ink 478">
                  <a:extLst>
                    <a:ext uri="{FF2B5EF4-FFF2-40B4-BE49-F238E27FC236}">
                      <a16:creationId xmlns:a16="http://schemas.microsoft.com/office/drawing/2014/main" id="{E799A55C-6DDD-FEA7-518F-AB11FC27706C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4762713" y="2202393"/>
                  <a:ext cx="86400" cy="3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480" name="Ink 479">
                  <a:extLst>
                    <a:ext uri="{FF2B5EF4-FFF2-40B4-BE49-F238E27FC236}">
                      <a16:creationId xmlns:a16="http://schemas.microsoft.com/office/drawing/2014/main" id="{420AE7CF-38CE-AED5-EC4C-A6939780C587}"/>
                    </a:ext>
                  </a:extLst>
                </p14:cNvPr>
                <p14:cNvContentPartPr/>
                <p14:nvPr/>
              </p14:nvContentPartPr>
              <p14:xfrm>
                <a:off x="4775313" y="2285913"/>
                <a:ext cx="175680" cy="275040"/>
              </p14:xfrm>
            </p:contentPart>
          </mc:Choice>
          <mc:Fallback xmlns="">
            <p:pic>
              <p:nvPicPr>
                <p:cNvPr id="480" name="Ink 479">
                  <a:extLst>
                    <a:ext uri="{FF2B5EF4-FFF2-40B4-BE49-F238E27FC236}">
                      <a16:creationId xmlns:a16="http://schemas.microsoft.com/office/drawing/2014/main" id="{420AE7CF-38CE-AED5-EC4C-A6939780C587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4757673" y="2268273"/>
                  <a:ext cx="21132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481" name="Ink 480">
                  <a:extLst>
                    <a:ext uri="{FF2B5EF4-FFF2-40B4-BE49-F238E27FC236}">
                      <a16:creationId xmlns:a16="http://schemas.microsoft.com/office/drawing/2014/main" id="{EBD10345-FD2F-DC03-3B12-A4F93F93D193}"/>
                    </a:ext>
                  </a:extLst>
                </p14:cNvPr>
                <p14:cNvContentPartPr/>
                <p14:nvPr/>
              </p14:nvContentPartPr>
              <p14:xfrm>
                <a:off x="5114433" y="2410473"/>
                <a:ext cx="170640" cy="26280"/>
              </p14:xfrm>
            </p:contentPart>
          </mc:Choice>
          <mc:Fallback xmlns="">
            <p:pic>
              <p:nvPicPr>
                <p:cNvPr id="481" name="Ink 480">
                  <a:extLst>
                    <a:ext uri="{FF2B5EF4-FFF2-40B4-BE49-F238E27FC236}">
                      <a16:creationId xmlns:a16="http://schemas.microsoft.com/office/drawing/2014/main" id="{EBD10345-FD2F-DC03-3B12-A4F93F93D193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096433" y="2392833"/>
                  <a:ext cx="20628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482" name="Ink 481">
                  <a:extLst>
                    <a:ext uri="{FF2B5EF4-FFF2-40B4-BE49-F238E27FC236}">
                      <a16:creationId xmlns:a16="http://schemas.microsoft.com/office/drawing/2014/main" id="{C785D0AD-56F8-EDC2-AC92-EA7C9568BECC}"/>
                    </a:ext>
                  </a:extLst>
                </p14:cNvPr>
                <p14:cNvContentPartPr/>
                <p14:nvPr/>
              </p14:nvContentPartPr>
              <p14:xfrm>
                <a:off x="5095713" y="2274753"/>
                <a:ext cx="171000" cy="87840"/>
              </p14:xfrm>
            </p:contentPart>
          </mc:Choice>
          <mc:Fallback xmlns="">
            <p:pic>
              <p:nvPicPr>
                <p:cNvPr id="482" name="Ink 481">
                  <a:extLst>
                    <a:ext uri="{FF2B5EF4-FFF2-40B4-BE49-F238E27FC236}">
                      <a16:creationId xmlns:a16="http://schemas.microsoft.com/office/drawing/2014/main" id="{C785D0AD-56F8-EDC2-AC92-EA7C9568BECC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5078073" y="2257113"/>
                  <a:ext cx="206640" cy="12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509" name="Ink 508">
                <a:extLst>
                  <a:ext uri="{FF2B5EF4-FFF2-40B4-BE49-F238E27FC236}">
                    <a16:creationId xmlns:a16="http://schemas.microsoft.com/office/drawing/2014/main" id="{90E38198-2D04-5117-63F4-00109B8C489E}"/>
                  </a:ext>
                </a:extLst>
              </p14:cNvPr>
              <p14:cNvContentPartPr/>
              <p14:nvPr/>
            </p14:nvContentPartPr>
            <p14:xfrm>
              <a:off x="11180433" y="4448073"/>
              <a:ext cx="116280" cy="226440"/>
            </p14:xfrm>
          </p:contentPart>
        </mc:Choice>
        <mc:Fallback xmlns="">
          <p:pic>
            <p:nvPicPr>
              <p:cNvPr id="509" name="Ink 508">
                <a:extLst>
                  <a:ext uri="{FF2B5EF4-FFF2-40B4-BE49-F238E27FC236}">
                    <a16:creationId xmlns:a16="http://schemas.microsoft.com/office/drawing/2014/main" id="{90E38198-2D04-5117-63F4-00109B8C489E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11162793" y="4430433"/>
                <a:ext cx="151920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510" name="Ink 509">
                <a:extLst>
                  <a:ext uri="{FF2B5EF4-FFF2-40B4-BE49-F238E27FC236}">
                    <a16:creationId xmlns:a16="http://schemas.microsoft.com/office/drawing/2014/main" id="{1AF421FA-3024-D0CB-5C62-6B437D9AB832}"/>
                  </a:ext>
                </a:extLst>
              </p14:cNvPr>
              <p14:cNvContentPartPr/>
              <p14:nvPr/>
            </p14:nvContentPartPr>
            <p14:xfrm>
              <a:off x="11382033" y="4687833"/>
              <a:ext cx="206280" cy="205920"/>
            </p14:xfrm>
          </p:contentPart>
        </mc:Choice>
        <mc:Fallback xmlns="">
          <p:pic>
            <p:nvPicPr>
              <p:cNvPr id="510" name="Ink 509">
                <a:extLst>
                  <a:ext uri="{FF2B5EF4-FFF2-40B4-BE49-F238E27FC236}">
                    <a16:creationId xmlns:a16="http://schemas.microsoft.com/office/drawing/2014/main" id="{1AF421FA-3024-D0CB-5C62-6B437D9AB832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11364393" y="4670193"/>
                <a:ext cx="24192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511" name="Ink 510">
                <a:extLst>
                  <a:ext uri="{FF2B5EF4-FFF2-40B4-BE49-F238E27FC236}">
                    <a16:creationId xmlns:a16="http://schemas.microsoft.com/office/drawing/2014/main" id="{3A28AFF5-238F-1DD7-6837-D2DEB2778058}"/>
                  </a:ext>
                </a:extLst>
              </p14:cNvPr>
              <p14:cNvContentPartPr/>
              <p14:nvPr/>
            </p14:nvContentPartPr>
            <p14:xfrm>
              <a:off x="11623233" y="4556073"/>
              <a:ext cx="91080" cy="151200"/>
            </p14:xfrm>
          </p:contentPart>
        </mc:Choice>
        <mc:Fallback xmlns="">
          <p:pic>
            <p:nvPicPr>
              <p:cNvPr id="511" name="Ink 510">
                <a:extLst>
                  <a:ext uri="{FF2B5EF4-FFF2-40B4-BE49-F238E27FC236}">
                    <a16:creationId xmlns:a16="http://schemas.microsoft.com/office/drawing/2014/main" id="{3A28AFF5-238F-1DD7-6837-D2DEB2778058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11605233" y="4538433"/>
                <a:ext cx="12672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512" name="Ink 511">
                <a:extLst>
                  <a:ext uri="{FF2B5EF4-FFF2-40B4-BE49-F238E27FC236}">
                    <a16:creationId xmlns:a16="http://schemas.microsoft.com/office/drawing/2014/main" id="{268A9231-7229-07FB-C7E2-B036A4286001}"/>
                  </a:ext>
                </a:extLst>
              </p14:cNvPr>
              <p14:cNvContentPartPr/>
              <p14:nvPr/>
            </p14:nvContentPartPr>
            <p14:xfrm>
              <a:off x="11856513" y="4544553"/>
              <a:ext cx="57600" cy="269280"/>
            </p14:xfrm>
          </p:contentPart>
        </mc:Choice>
        <mc:Fallback xmlns="">
          <p:pic>
            <p:nvPicPr>
              <p:cNvPr id="512" name="Ink 511">
                <a:extLst>
                  <a:ext uri="{FF2B5EF4-FFF2-40B4-BE49-F238E27FC236}">
                    <a16:creationId xmlns:a16="http://schemas.microsoft.com/office/drawing/2014/main" id="{268A9231-7229-07FB-C7E2-B036A4286001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11838873" y="4526553"/>
                <a:ext cx="93240" cy="30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515" name="Ink 514">
                <a:extLst>
                  <a:ext uri="{FF2B5EF4-FFF2-40B4-BE49-F238E27FC236}">
                    <a16:creationId xmlns:a16="http://schemas.microsoft.com/office/drawing/2014/main" id="{CB79409A-DD95-F0C8-76C3-BB35E0CC9BB0}"/>
                  </a:ext>
                </a:extLst>
              </p14:cNvPr>
              <p14:cNvContentPartPr/>
              <p14:nvPr/>
            </p14:nvContentPartPr>
            <p14:xfrm>
              <a:off x="11363313" y="4459233"/>
              <a:ext cx="414720" cy="442440"/>
            </p14:xfrm>
          </p:contentPart>
        </mc:Choice>
        <mc:Fallback xmlns="">
          <p:pic>
            <p:nvPicPr>
              <p:cNvPr id="515" name="Ink 514">
                <a:extLst>
                  <a:ext uri="{FF2B5EF4-FFF2-40B4-BE49-F238E27FC236}">
                    <a16:creationId xmlns:a16="http://schemas.microsoft.com/office/drawing/2014/main" id="{CB79409A-DD95-F0C8-76C3-BB35E0CC9BB0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11345673" y="4441593"/>
                <a:ext cx="450360" cy="478080"/>
              </a:xfrm>
              <a:prstGeom prst="rect">
                <a:avLst/>
              </a:prstGeom>
            </p:spPr>
          </p:pic>
        </mc:Fallback>
      </mc:AlternateContent>
      <p:grpSp>
        <p:nvGrpSpPr>
          <p:cNvPr id="549" name="Group 548">
            <a:extLst>
              <a:ext uri="{FF2B5EF4-FFF2-40B4-BE49-F238E27FC236}">
                <a16:creationId xmlns:a16="http://schemas.microsoft.com/office/drawing/2014/main" id="{6C31D640-8786-F150-DF21-1F9F3FA7324C}"/>
              </a:ext>
            </a:extLst>
          </p:cNvPr>
          <p:cNvGrpSpPr/>
          <p:nvPr/>
        </p:nvGrpSpPr>
        <p:grpSpPr>
          <a:xfrm>
            <a:off x="5177073" y="4606113"/>
            <a:ext cx="5788440" cy="1779840"/>
            <a:chOff x="5177073" y="4606113"/>
            <a:chExt cx="5788440" cy="177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494" name="Ink 493">
                  <a:extLst>
                    <a:ext uri="{FF2B5EF4-FFF2-40B4-BE49-F238E27FC236}">
                      <a16:creationId xmlns:a16="http://schemas.microsoft.com/office/drawing/2014/main" id="{E55A8092-B8FC-75A1-6A47-A4672CB83786}"/>
                    </a:ext>
                  </a:extLst>
                </p14:cNvPr>
                <p14:cNvContentPartPr/>
                <p14:nvPr/>
              </p14:nvContentPartPr>
              <p14:xfrm>
                <a:off x="5814273" y="4830753"/>
                <a:ext cx="95040" cy="283320"/>
              </p14:xfrm>
            </p:contentPart>
          </mc:Choice>
          <mc:Fallback xmlns="">
            <p:pic>
              <p:nvPicPr>
                <p:cNvPr id="494" name="Ink 493">
                  <a:extLst>
                    <a:ext uri="{FF2B5EF4-FFF2-40B4-BE49-F238E27FC236}">
                      <a16:creationId xmlns:a16="http://schemas.microsoft.com/office/drawing/2014/main" id="{E55A8092-B8FC-75A1-6A47-A4672CB83786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796273" y="4813113"/>
                  <a:ext cx="13068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506" name="Ink 505">
                  <a:extLst>
                    <a:ext uri="{FF2B5EF4-FFF2-40B4-BE49-F238E27FC236}">
                      <a16:creationId xmlns:a16="http://schemas.microsoft.com/office/drawing/2014/main" id="{0E0CC988-F95B-ACFF-F22F-91CB2E12D7FA}"/>
                    </a:ext>
                  </a:extLst>
                </p14:cNvPr>
                <p14:cNvContentPartPr/>
                <p14:nvPr/>
              </p14:nvContentPartPr>
              <p14:xfrm>
                <a:off x="10632153" y="4719873"/>
                <a:ext cx="360" cy="216000"/>
              </p14:xfrm>
            </p:contentPart>
          </mc:Choice>
          <mc:Fallback xmlns="">
            <p:pic>
              <p:nvPicPr>
                <p:cNvPr id="506" name="Ink 505">
                  <a:extLst>
                    <a:ext uri="{FF2B5EF4-FFF2-40B4-BE49-F238E27FC236}">
                      <a16:creationId xmlns:a16="http://schemas.microsoft.com/office/drawing/2014/main" id="{0E0CC988-F95B-ACFF-F22F-91CB2E12D7FA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0614153" y="4702233"/>
                  <a:ext cx="3600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507" name="Ink 506">
                  <a:extLst>
                    <a:ext uri="{FF2B5EF4-FFF2-40B4-BE49-F238E27FC236}">
                      <a16:creationId xmlns:a16="http://schemas.microsoft.com/office/drawing/2014/main" id="{95238A49-B40F-0135-C545-A21A22B82453}"/>
                    </a:ext>
                  </a:extLst>
                </p14:cNvPr>
                <p14:cNvContentPartPr/>
                <p14:nvPr/>
              </p14:nvContentPartPr>
              <p14:xfrm>
                <a:off x="10754193" y="4742193"/>
                <a:ext cx="159120" cy="198000"/>
              </p14:xfrm>
            </p:contentPart>
          </mc:Choice>
          <mc:Fallback xmlns="">
            <p:pic>
              <p:nvPicPr>
                <p:cNvPr id="507" name="Ink 506">
                  <a:extLst>
                    <a:ext uri="{FF2B5EF4-FFF2-40B4-BE49-F238E27FC236}">
                      <a16:creationId xmlns:a16="http://schemas.microsoft.com/office/drawing/2014/main" id="{95238A49-B40F-0135-C545-A21A22B82453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0736193" y="4724553"/>
                  <a:ext cx="19476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508" name="Ink 507">
                  <a:extLst>
                    <a:ext uri="{FF2B5EF4-FFF2-40B4-BE49-F238E27FC236}">
                      <a16:creationId xmlns:a16="http://schemas.microsoft.com/office/drawing/2014/main" id="{9139D1FA-5DEC-2CBD-4CF9-A76697950917}"/>
                    </a:ext>
                  </a:extLst>
                </p14:cNvPr>
                <p14:cNvContentPartPr/>
                <p14:nvPr/>
              </p14:nvContentPartPr>
              <p14:xfrm>
                <a:off x="10896393" y="4606113"/>
                <a:ext cx="69120" cy="27720"/>
              </p14:xfrm>
            </p:contentPart>
          </mc:Choice>
          <mc:Fallback xmlns="">
            <p:pic>
              <p:nvPicPr>
                <p:cNvPr id="508" name="Ink 507">
                  <a:extLst>
                    <a:ext uri="{FF2B5EF4-FFF2-40B4-BE49-F238E27FC236}">
                      <a16:creationId xmlns:a16="http://schemas.microsoft.com/office/drawing/2014/main" id="{9139D1FA-5DEC-2CBD-4CF9-A76697950917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0878393" y="4588473"/>
                  <a:ext cx="10476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513" name="Ink 512">
                  <a:extLst>
                    <a:ext uri="{FF2B5EF4-FFF2-40B4-BE49-F238E27FC236}">
                      <a16:creationId xmlns:a16="http://schemas.microsoft.com/office/drawing/2014/main" id="{63FAA2FC-D0B4-EB1E-027B-CB330268C0AC}"/>
                    </a:ext>
                  </a:extLst>
                </p14:cNvPr>
                <p14:cNvContentPartPr/>
                <p14:nvPr/>
              </p14:nvContentPartPr>
              <p14:xfrm>
                <a:off x="10307793" y="4664073"/>
                <a:ext cx="89280" cy="361440"/>
              </p14:xfrm>
            </p:contentPart>
          </mc:Choice>
          <mc:Fallback xmlns="">
            <p:pic>
              <p:nvPicPr>
                <p:cNvPr id="513" name="Ink 512">
                  <a:extLst>
                    <a:ext uri="{FF2B5EF4-FFF2-40B4-BE49-F238E27FC236}">
                      <a16:creationId xmlns:a16="http://schemas.microsoft.com/office/drawing/2014/main" id="{63FAA2FC-D0B4-EB1E-027B-CB330268C0AC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0289793" y="4646073"/>
                  <a:ext cx="124920" cy="39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495" name="Ink 494">
                  <a:extLst>
                    <a:ext uri="{FF2B5EF4-FFF2-40B4-BE49-F238E27FC236}">
                      <a16:creationId xmlns:a16="http://schemas.microsoft.com/office/drawing/2014/main" id="{8BFA9B97-A5AD-7137-1825-3203ED33F54F}"/>
                    </a:ext>
                  </a:extLst>
                </p14:cNvPr>
                <p14:cNvContentPartPr/>
                <p14:nvPr/>
              </p14:nvContentPartPr>
              <p14:xfrm>
                <a:off x="7928913" y="4806993"/>
                <a:ext cx="78840" cy="258480"/>
              </p14:xfrm>
            </p:contentPart>
          </mc:Choice>
          <mc:Fallback xmlns="">
            <p:pic>
              <p:nvPicPr>
                <p:cNvPr id="495" name="Ink 494">
                  <a:extLst>
                    <a:ext uri="{FF2B5EF4-FFF2-40B4-BE49-F238E27FC236}">
                      <a16:creationId xmlns:a16="http://schemas.microsoft.com/office/drawing/2014/main" id="{8BFA9B97-A5AD-7137-1825-3203ED33F54F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7910913" y="4789353"/>
                  <a:ext cx="11448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496" name="Ink 495">
                  <a:extLst>
                    <a:ext uri="{FF2B5EF4-FFF2-40B4-BE49-F238E27FC236}">
                      <a16:creationId xmlns:a16="http://schemas.microsoft.com/office/drawing/2014/main" id="{67976793-8CF9-63EF-CB3E-3227EFC636D7}"/>
                    </a:ext>
                  </a:extLst>
                </p14:cNvPr>
                <p14:cNvContentPartPr/>
                <p14:nvPr/>
              </p14:nvContentPartPr>
              <p14:xfrm>
                <a:off x="8260473" y="4923273"/>
                <a:ext cx="142560" cy="109440"/>
              </p14:xfrm>
            </p:contentPart>
          </mc:Choice>
          <mc:Fallback xmlns="">
            <p:pic>
              <p:nvPicPr>
                <p:cNvPr id="496" name="Ink 495">
                  <a:extLst>
                    <a:ext uri="{FF2B5EF4-FFF2-40B4-BE49-F238E27FC236}">
                      <a16:creationId xmlns:a16="http://schemas.microsoft.com/office/drawing/2014/main" id="{67976793-8CF9-63EF-CB3E-3227EFC636D7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8242833" y="4905633"/>
                  <a:ext cx="17820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497" name="Ink 496">
                  <a:extLst>
                    <a:ext uri="{FF2B5EF4-FFF2-40B4-BE49-F238E27FC236}">
                      <a16:creationId xmlns:a16="http://schemas.microsoft.com/office/drawing/2014/main" id="{F9A9FB21-C2C9-B2B8-A421-0B5BF82C311B}"/>
                    </a:ext>
                  </a:extLst>
                </p14:cNvPr>
                <p14:cNvContentPartPr/>
                <p14:nvPr/>
              </p14:nvContentPartPr>
              <p14:xfrm>
                <a:off x="8116473" y="4868193"/>
                <a:ext cx="51840" cy="191160"/>
              </p14:xfrm>
            </p:contentPart>
          </mc:Choice>
          <mc:Fallback xmlns="">
            <p:pic>
              <p:nvPicPr>
                <p:cNvPr id="497" name="Ink 496">
                  <a:extLst>
                    <a:ext uri="{FF2B5EF4-FFF2-40B4-BE49-F238E27FC236}">
                      <a16:creationId xmlns:a16="http://schemas.microsoft.com/office/drawing/2014/main" id="{F9A9FB21-C2C9-B2B8-A421-0B5BF82C311B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8098473" y="4850553"/>
                  <a:ext cx="8748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498" name="Ink 497">
                  <a:extLst>
                    <a:ext uri="{FF2B5EF4-FFF2-40B4-BE49-F238E27FC236}">
                      <a16:creationId xmlns:a16="http://schemas.microsoft.com/office/drawing/2014/main" id="{C53FDE52-CA3F-E765-CF20-7385CA34931B}"/>
                    </a:ext>
                  </a:extLst>
                </p14:cNvPr>
                <p14:cNvContentPartPr/>
                <p14:nvPr/>
              </p14:nvContentPartPr>
              <p14:xfrm>
                <a:off x="8266593" y="4862433"/>
                <a:ext cx="153720" cy="111600"/>
              </p14:xfrm>
            </p:contentPart>
          </mc:Choice>
          <mc:Fallback xmlns="">
            <p:pic>
              <p:nvPicPr>
                <p:cNvPr id="498" name="Ink 497">
                  <a:extLst>
                    <a:ext uri="{FF2B5EF4-FFF2-40B4-BE49-F238E27FC236}">
                      <a16:creationId xmlns:a16="http://schemas.microsoft.com/office/drawing/2014/main" id="{C53FDE52-CA3F-E765-CF20-7385CA34931B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8248953" y="4844433"/>
                  <a:ext cx="18936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499" name="Ink 498">
                  <a:extLst>
                    <a:ext uri="{FF2B5EF4-FFF2-40B4-BE49-F238E27FC236}">
                      <a16:creationId xmlns:a16="http://schemas.microsoft.com/office/drawing/2014/main" id="{A512AA41-FD15-6213-0B97-7E47CA6F8FDA}"/>
                    </a:ext>
                  </a:extLst>
                </p14:cNvPr>
                <p14:cNvContentPartPr/>
                <p14:nvPr/>
              </p14:nvContentPartPr>
              <p14:xfrm>
                <a:off x="8545953" y="4761633"/>
                <a:ext cx="80640" cy="12240"/>
              </p14:xfrm>
            </p:contentPart>
          </mc:Choice>
          <mc:Fallback xmlns="">
            <p:pic>
              <p:nvPicPr>
                <p:cNvPr id="499" name="Ink 498">
                  <a:extLst>
                    <a:ext uri="{FF2B5EF4-FFF2-40B4-BE49-F238E27FC236}">
                      <a16:creationId xmlns:a16="http://schemas.microsoft.com/office/drawing/2014/main" id="{A512AA41-FD15-6213-0B97-7E47CA6F8FDA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8528313" y="4743633"/>
                  <a:ext cx="11628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500" name="Ink 499">
                  <a:extLst>
                    <a:ext uri="{FF2B5EF4-FFF2-40B4-BE49-F238E27FC236}">
                      <a16:creationId xmlns:a16="http://schemas.microsoft.com/office/drawing/2014/main" id="{B402B925-F47D-3440-8989-80910A2E1883}"/>
                    </a:ext>
                  </a:extLst>
                </p14:cNvPr>
                <p14:cNvContentPartPr/>
                <p14:nvPr/>
              </p14:nvContentPartPr>
              <p14:xfrm>
                <a:off x="8795073" y="4647513"/>
                <a:ext cx="147240" cy="175320"/>
              </p14:xfrm>
            </p:contentPart>
          </mc:Choice>
          <mc:Fallback xmlns="">
            <p:pic>
              <p:nvPicPr>
                <p:cNvPr id="500" name="Ink 499">
                  <a:extLst>
                    <a:ext uri="{FF2B5EF4-FFF2-40B4-BE49-F238E27FC236}">
                      <a16:creationId xmlns:a16="http://schemas.microsoft.com/office/drawing/2014/main" id="{B402B925-F47D-3440-8989-80910A2E1883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8777433" y="4629513"/>
                  <a:ext cx="18288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501" name="Ink 500">
                  <a:extLst>
                    <a:ext uri="{FF2B5EF4-FFF2-40B4-BE49-F238E27FC236}">
                      <a16:creationId xmlns:a16="http://schemas.microsoft.com/office/drawing/2014/main" id="{466AE621-169A-A205-8DC2-52A099A01BBA}"/>
                    </a:ext>
                  </a:extLst>
                </p14:cNvPr>
                <p14:cNvContentPartPr/>
                <p14:nvPr/>
              </p14:nvContentPartPr>
              <p14:xfrm>
                <a:off x="9044913" y="4659033"/>
                <a:ext cx="280800" cy="183600"/>
              </p14:xfrm>
            </p:contentPart>
          </mc:Choice>
          <mc:Fallback xmlns="">
            <p:pic>
              <p:nvPicPr>
                <p:cNvPr id="501" name="Ink 500">
                  <a:extLst>
                    <a:ext uri="{FF2B5EF4-FFF2-40B4-BE49-F238E27FC236}">
                      <a16:creationId xmlns:a16="http://schemas.microsoft.com/office/drawing/2014/main" id="{466AE621-169A-A205-8DC2-52A099A01BBA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9026913" y="4641393"/>
                  <a:ext cx="31644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502" name="Ink 501">
                  <a:extLst>
                    <a:ext uri="{FF2B5EF4-FFF2-40B4-BE49-F238E27FC236}">
                      <a16:creationId xmlns:a16="http://schemas.microsoft.com/office/drawing/2014/main" id="{920856C7-D9DE-FC6E-CEFC-71C6524764BE}"/>
                    </a:ext>
                  </a:extLst>
                </p14:cNvPr>
                <p14:cNvContentPartPr/>
                <p14:nvPr/>
              </p14:nvContentPartPr>
              <p14:xfrm>
                <a:off x="9195393" y="4706193"/>
                <a:ext cx="315720" cy="319680"/>
              </p14:xfrm>
            </p:contentPart>
          </mc:Choice>
          <mc:Fallback xmlns="">
            <p:pic>
              <p:nvPicPr>
                <p:cNvPr id="502" name="Ink 501">
                  <a:extLst>
                    <a:ext uri="{FF2B5EF4-FFF2-40B4-BE49-F238E27FC236}">
                      <a16:creationId xmlns:a16="http://schemas.microsoft.com/office/drawing/2014/main" id="{920856C7-D9DE-FC6E-CEFC-71C6524764BE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9177393" y="4688553"/>
                  <a:ext cx="351360" cy="35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503" name="Ink 502">
                  <a:extLst>
                    <a:ext uri="{FF2B5EF4-FFF2-40B4-BE49-F238E27FC236}">
                      <a16:creationId xmlns:a16="http://schemas.microsoft.com/office/drawing/2014/main" id="{C77B6087-18FC-3726-2112-E40DBF97DFB5}"/>
                    </a:ext>
                  </a:extLst>
                </p14:cNvPr>
                <p14:cNvContentPartPr/>
                <p14:nvPr/>
              </p14:nvContentPartPr>
              <p14:xfrm>
                <a:off x="9415713" y="4949553"/>
                <a:ext cx="188280" cy="195480"/>
              </p14:xfrm>
            </p:contentPart>
          </mc:Choice>
          <mc:Fallback xmlns="">
            <p:pic>
              <p:nvPicPr>
                <p:cNvPr id="503" name="Ink 502">
                  <a:extLst>
                    <a:ext uri="{FF2B5EF4-FFF2-40B4-BE49-F238E27FC236}">
                      <a16:creationId xmlns:a16="http://schemas.microsoft.com/office/drawing/2014/main" id="{C77B6087-18FC-3726-2112-E40DBF97DFB5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9398073" y="4931913"/>
                  <a:ext cx="22392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504" name="Ink 503">
                  <a:extLst>
                    <a:ext uri="{FF2B5EF4-FFF2-40B4-BE49-F238E27FC236}">
                      <a16:creationId xmlns:a16="http://schemas.microsoft.com/office/drawing/2014/main" id="{9E95922E-21A3-1361-41EA-2F8AA340B1AC}"/>
                    </a:ext>
                  </a:extLst>
                </p14:cNvPr>
                <p14:cNvContentPartPr/>
                <p14:nvPr/>
              </p14:nvContentPartPr>
              <p14:xfrm>
                <a:off x="9677433" y="4897713"/>
                <a:ext cx="91800" cy="103680"/>
              </p14:xfrm>
            </p:contentPart>
          </mc:Choice>
          <mc:Fallback xmlns="">
            <p:pic>
              <p:nvPicPr>
                <p:cNvPr id="504" name="Ink 503">
                  <a:extLst>
                    <a:ext uri="{FF2B5EF4-FFF2-40B4-BE49-F238E27FC236}">
                      <a16:creationId xmlns:a16="http://schemas.microsoft.com/office/drawing/2014/main" id="{9E95922E-21A3-1361-41EA-2F8AA340B1AC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9659793" y="4880073"/>
                  <a:ext cx="12744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505" name="Ink 504">
                  <a:extLst>
                    <a:ext uri="{FF2B5EF4-FFF2-40B4-BE49-F238E27FC236}">
                      <a16:creationId xmlns:a16="http://schemas.microsoft.com/office/drawing/2014/main" id="{45F3CE2D-2FF0-BA4D-BD30-1ABE8C777F22}"/>
                    </a:ext>
                  </a:extLst>
                </p14:cNvPr>
                <p14:cNvContentPartPr/>
                <p14:nvPr/>
              </p14:nvContentPartPr>
              <p14:xfrm>
                <a:off x="9945993" y="4623753"/>
                <a:ext cx="110520" cy="358560"/>
              </p14:xfrm>
            </p:contentPart>
          </mc:Choice>
          <mc:Fallback xmlns="">
            <p:pic>
              <p:nvPicPr>
                <p:cNvPr id="505" name="Ink 504">
                  <a:extLst>
                    <a:ext uri="{FF2B5EF4-FFF2-40B4-BE49-F238E27FC236}">
                      <a16:creationId xmlns:a16="http://schemas.microsoft.com/office/drawing/2014/main" id="{45F3CE2D-2FF0-BA4D-BD30-1ABE8C777F22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9927993" y="4606113"/>
                  <a:ext cx="146160" cy="39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514" name="Ink 513">
                  <a:extLst>
                    <a:ext uri="{FF2B5EF4-FFF2-40B4-BE49-F238E27FC236}">
                      <a16:creationId xmlns:a16="http://schemas.microsoft.com/office/drawing/2014/main" id="{F87666FF-FCCB-DE3A-8260-29EEC3DC407B}"/>
                    </a:ext>
                  </a:extLst>
                </p14:cNvPr>
                <p14:cNvContentPartPr/>
                <p14:nvPr/>
              </p14:nvContentPartPr>
              <p14:xfrm>
                <a:off x="9526593" y="4939113"/>
                <a:ext cx="230760" cy="273240"/>
              </p14:xfrm>
            </p:contentPart>
          </mc:Choice>
          <mc:Fallback xmlns="">
            <p:pic>
              <p:nvPicPr>
                <p:cNvPr id="514" name="Ink 513">
                  <a:extLst>
                    <a:ext uri="{FF2B5EF4-FFF2-40B4-BE49-F238E27FC236}">
                      <a16:creationId xmlns:a16="http://schemas.microsoft.com/office/drawing/2014/main" id="{F87666FF-FCCB-DE3A-8260-29EEC3DC407B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9508953" y="4921473"/>
                  <a:ext cx="26640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516" name="Ink 515">
                  <a:extLst>
                    <a:ext uri="{FF2B5EF4-FFF2-40B4-BE49-F238E27FC236}">
                      <a16:creationId xmlns:a16="http://schemas.microsoft.com/office/drawing/2014/main" id="{5A858204-0563-1937-25FA-8A433B87E1E7}"/>
                    </a:ext>
                  </a:extLst>
                </p14:cNvPr>
                <p14:cNvContentPartPr/>
                <p14:nvPr/>
              </p14:nvContentPartPr>
              <p14:xfrm>
                <a:off x="9005313" y="4606473"/>
                <a:ext cx="361440" cy="390600"/>
              </p14:xfrm>
            </p:contentPart>
          </mc:Choice>
          <mc:Fallback xmlns="">
            <p:pic>
              <p:nvPicPr>
                <p:cNvPr id="516" name="Ink 515">
                  <a:extLst>
                    <a:ext uri="{FF2B5EF4-FFF2-40B4-BE49-F238E27FC236}">
                      <a16:creationId xmlns:a16="http://schemas.microsoft.com/office/drawing/2014/main" id="{5A858204-0563-1937-25FA-8A433B87E1E7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8987673" y="4588473"/>
                  <a:ext cx="397080" cy="42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484" name="Ink 483">
                  <a:extLst>
                    <a:ext uri="{FF2B5EF4-FFF2-40B4-BE49-F238E27FC236}">
                      <a16:creationId xmlns:a16="http://schemas.microsoft.com/office/drawing/2014/main" id="{B84FD323-E9D2-E9BD-E578-61BE110FF9D2}"/>
                    </a:ext>
                  </a:extLst>
                </p14:cNvPr>
                <p14:cNvContentPartPr/>
                <p14:nvPr/>
              </p14:nvContentPartPr>
              <p14:xfrm>
                <a:off x="6217473" y="4812393"/>
                <a:ext cx="94680" cy="187920"/>
              </p14:xfrm>
            </p:contentPart>
          </mc:Choice>
          <mc:Fallback xmlns="">
            <p:pic>
              <p:nvPicPr>
                <p:cNvPr id="484" name="Ink 483">
                  <a:extLst>
                    <a:ext uri="{FF2B5EF4-FFF2-40B4-BE49-F238E27FC236}">
                      <a16:creationId xmlns:a16="http://schemas.microsoft.com/office/drawing/2014/main" id="{B84FD323-E9D2-E9BD-E578-61BE110FF9D2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6199473" y="4794753"/>
                  <a:ext cx="13032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485" name="Ink 484">
                  <a:extLst>
                    <a:ext uri="{FF2B5EF4-FFF2-40B4-BE49-F238E27FC236}">
                      <a16:creationId xmlns:a16="http://schemas.microsoft.com/office/drawing/2014/main" id="{06FAE4A1-8F81-4755-98B1-0369556E0996}"/>
                    </a:ext>
                  </a:extLst>
                </p14:cNvPr>
                <p14:cNvContentPartPr/>
                <p14:nvPr/>
              </p14:nvContentPartPr>
              <p14:xfrm>
                <a:off x="6351033" y="4845153"/>
                <a:ext cx="119520" cy="122400"/>
              </p14:xfrm>
            </p:contentPart>
          </mc:Choice>
          <mc:Fallback xmlns="">
            <p:pic>
              <p:nvPicPr>
                <p:cNvPr id="485" name="Ink 484">
                  <a:extLst>
                    <a:ext uri="{FF2B5EF4-FFF2-40B4-BE49-F238E27FC236}">
                      <a16:creationId xmlns:a16="http://schemas.microsoft.com/office/drawing/2014/main" id="{06FAE4A1-8F81-4755-98B1-0369556E0996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6333033" y="4827513"/>
                  <a:ext cx="15516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486" name="Ink 485">
                  <a:extLst>
                    <a:ext uri="{FF2B5EF4-FFF2-40B4-BE49-F238E27FC236}">
                      <a16:creationId xmlns:a16="http://schemas.microsoft.com/office/drawing/2014/main" id="{25EC578E-8055-DFF9-A1CE-160167287195}"/>
                    </a:ext>
                  </a:extLst>
                </p14:cNvPr>
                <p14:cNvContentPartPr/>
                <p14:nvPr/>
              </p14:nvContentPartPr>
              <p14:xfrm>
                <a:off x="6574593" y="4689273"/>
                <a:ext cx="152280" cy="190800"/>
              </p14:xfrm>
            </p:contentPart>
          </mc:Choice>
          <mc:Fallback xmlns="">
            <p:pic>
              <p:nvPicPr>
                <p:cNvPr id="486" name="Ink 485">
                  <a:extLst>
                    <a:ext uri="{FF2B5EF4-FFF2-40B4-BE49-F238E27FC236}">
                      <a16:creationId xmlns:a16="http://schemas.microsoft.com/office/drawing/2014/main" id="{25EC578E-8055-DFF9-A1CE-160167287195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6556953" y="4671633"/>
                  <a:ext cx="18792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487" name="Ink 486">
                  <a:extLst>
                    <a:ext uri="{FF2B5EF4-FFF2-40B4-BE49-F238E27FC236}">
                      <a16:creationId xmlns:a16="http://schemas.microsoft.com/office/drawing/2014/main" id="{399B9A08-1CAA-BAFF-AD21-67866AE5960E}"/>
                    </a:ext>
                  </a:extLst>
                </p14:cNvPr>
                <p14:cNvContentPartPr/>
                <p14:nvPr/>
              </p14:nvContentPartPr>
              <p14:xfrm>
                <a:off x="6655233" y="4757673"/>
                <a:ext cx="127800" cy="23760"/>
              </p14:xfrm>
            </p:contentPart>
          </mc:Choice>
          <mc:Fallback xmlns="">
            <p:pic>
              <p:nvPicPr>
                <p:cNvPr id="487" name="Ink 486">
                  <a:extLst>
                    <a:ext uri="{FF2B5EF4-FFF2-40B4-BE49-F238E27FC236}">
                      <a16:creationId xmlns:a16="http://schemas.microsoft.com/office/drawing/2014/main" id="{399B9A08-1CAA-BAFF-AD21-67866AE5960E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6637593" y="4740033"/>
                  <a:ext cx="16344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489" name="Ink 488">
                  <a:extLst>
                    <a:ext uri="{FF2B5EF4-FFF2-40B4-BE49-F238E27FC236}">
                      <a16:creationId xmlns:a16="http://schemas.microsoft.com/office/drawing/2014/main" id="{48C793A7-46D3-E39C-A5F2-41ADB6547EA7}"/>
                    </a:ext>
                  </a:extLst>
                </p14:cNvPr>
                <p14:cNvContentPartPr/>
                <p14:nvPr/>
              </p14:nvContentPartPr>
              <p14:xfrm>
                <a:off x="7060233" y="4703313"/>
                <a:ext cx="28080" cy="156960"/>
              </p14:xfrm>
            </p:contentPart>
          </mc:Choice>
          <mc:Fallback xmlns="">
            <p:pic>
              <p:nvPicPr>
                <p:cNvPr id="489" name="Ink 488">
                  <a:extLst>
                    <a:ext uri="{FF2B5EF4-FFF2-40B4-BE49-F238E27FC236}">
                      <a16:creationId xmlns:a16="http://schemas.microsoft.com/office/drawing/2014/main" id="{48C793A7-46D3-E39C-A5F2-41ADB6547EA7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7042593" y="4685313"/>
                  <a:ext cx="6372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490" name="Ink 489">
                  <a:extLst>
                    <a:ext uri="{FF2B5EF4-FFF2-40B4-BE49-F238E27FC236}">
                      <a16:creationId xmlns:a16="http://schemas.microsoft.com/office/drawing/2014/main" id="{C97D5527-4D6C-474E-17B5-2E83A0400FA6}"/>
                    </a:ext>
                  </a:extLst>
                </p14:cNvPr>
                <p14:cNvContentPartPr/>
                <p14:nvPr/>
              </p14:nvContentPartPr>
              <p14:xfrm>
                <a:off x="6811833" y="4962873"/>
                <a:ext cx="451080" cy="19440"/>
              </p14:xfrm>
            </p:contentPart>
          </mc:Choice>
          <mc:Fallback xmlns="">
            <p:pic>
              <p:nvPicPr>
                <p:cNvPr id="490" name="Ink 489">
                  <a:extLst>
                    <a:ext uri="{FF2B5EF4-FFF2-40B4-BE49-F238E27FC236}">
                      <a16:creationId xmlns:a16="http://schemas.microsoft.com/office/drawing/2014/main" id="{C97D5527-4D6C-474E-17B5-2E83A0400FA6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6794193" y="4945233"/>
                  <a:ext cx="48672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491" name="Ink 490">
                  <a:extLst>
                    <a:ext uri="{FF2B5EF4-FFF2-40B4-BE49-F238E27FC236}">
                      <a16:creationId xmlns:a16="http://schemas.microsoft.com/office/drawing/2014/main" id="{7F8E7520-E1AD-7668-84F4-A6E4638553E4}"/>
                    </a:ext>
                  </a:extLst>
                </p14:cNvPr>
                <p14:cNvContentPartPr/>
                <p14:nvPr/>
              </p14:nvContentPartPr>
              <p14:xfrm>
                <a:off x="6840273" y="5112633"/>
                <a:ext cx="277200" cy="131760"/>
              </p14:xfrm>
            </p:contentPart>
          </mc:Choice>
          <mc:Fallback xmlns="">
            <p:pic>
              <p:nvPicPr>
                <p:cNvPr id="491" name="Ink 490">
                  <a:extLst>
                    <a:ext uri="{FF2B5EF4-FFF2-40B4-BE49-F238E27FC236}">
                      <a16:creationId xmlns:a16="http://schemas.microsoft.com/office/drawing/2014/main" id="{7F8E7520-E1AD-7668-84F4-A6E4638553E4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6822633" y="5094993"/>
                  <a:ext cx="31284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492" name="Ink 491">
                  <a:extLst>
                    <a:ext uri="{FF2B5EF4-FFF2-40B4-BE49-F238E27FC236}">
                      <a16:creationId xmlns:a16="http://schemas.microsoft.com/office/drawing/2014/main" id="{BE1DA362-05AD-145B-1707-585F26766C3B}"/>
                    </a:ext>
                  </a:extLst>
                </p14:cNvPr>
                <p14:cNvContentPartPr/>
                <p14:nvPr/>
              </p14:nvContentPartPr>
              <p14:xfrm>
                <a:off x="7448673" y="4773513"/>
                <a:ext cx="93600" cy="263880"/>
              </p14:xfrm>
            </p:contentPart>
          </mc:Choice>
          <mc:Fallback xmlns="">
            <p:pic>
              <p:nvPicPr>
                <p:cNvPr id="492" name="Ink 491">
                  <a:extLst>
                    <a:ext uri="{FF2B5EF4-FFF2-40B4-BE49-F238E27FC236}">
                      <a16:creationId xmlns:a16="http://schemas.microsoft.com/office/drawing/2014/main" id="{BE1DA362-05AD-145B-1707-585F26766C3B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7430673" y="4755873"/>
                  <a:ext cx="12924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517" name="Ink 516">
                  <a:extLst>
                    <a:ext uri="{FF2B5EF4-FFF2-40B4-BE49-F238E27FC236}">
                      <a16:creationId xmlns:a16="http://schemas.microsoft.com/office/drawing/2014/main" id="{27EC0701-F02B-2781-1460-2962F8B507EA}"/>
                    </a:ext>
                  </a:extLst>
                </p14:cNvPr>
                <p14:cNvContentPartPr/>
                <p14:nvPr/>
              </p14:nvContentPartPr>
              <p14:xfrm>
                <a:off x="6782673" y="5050713"/>
                <a:ext cx="302760" cy="339840"/>
              </p14:xfrm>
            </p:contentPart>
          </mc:Choice>
          <mc:Fallback xmlns="">
            <p:pic>
              <p:nvPicPr>
                <p:cNvPr id="517" name="Ink 516">
                  <a:extLst>
                    <a:ext uri="{FF2B5EF4-FFF2-40B4-BE49-F238E27FC236}">
                      <a16:creationId xmlns:a16="http://schemas.microsoft.com/office/drawing/2014/main" id="{27EC0701-F02B-2781-1460-2962F8B507EA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6765033" y="5033073"/>
                  <a:ext cx="338400" cy="37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522" name="Ink 521">
                  <a:extLst>
                    <a:ext uri="{FF2B5EF4-FFF2-40B4-BE49-F238E27FC236}">
                      <a16:creationId xmlns:a16="http://schemas.microsoft.com/office/drawing/2014/main" id="{C867D8BA-2E2D-8A93-0229-028BC377024E}"/>
                    </a:ext>
                  </a:extLst>
                </p14:cNvPr>
                <p14:cNvContentPartPr/>
                <p14:nvPr/>
              </p14:nvContentPartPr>
              <p14:xfrm>
                <a:off x="5177073" y="6007953"/>
                <a:ext cx="268200" cy="247320"/>
              </p14:xfrm>
            </p:contentPart>
          </mc:Choice>
          <mc:Fallback xmlns="">
            <p:pic>
              <p:nvPicPr>
                <p:cNvPr id="522" name="Ink 521">
                  <a:extLst>
                    <a:ext uri="{FF2B5EF4-FFF2-40B4-BE49-F238E27FC236}">
                      <a16:creationId xmlns:a16="http://schemas.microsoft.com/office/drawing/2014/main" id="{C867D8BA-2E2D-8A93-0229-028BC377024E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5159073" y="5990313"/>
                  <a:ext cx="30384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523" name="Ink 522">
                  <a:extLst>
                    <a:ext uri="{FF2B5EF4-FFF2-40B4-BE49-F238E27FC236}">
                      <a16:creationId xmlns:a16="http://schemas.microsoft.com/office/drawing/2014/main" id="{FA1D93E3-DAE1-2F40-82E8-5BD55F86DFB3}"/>
                    </a:ext>
                  </a:extLst>
                </p14:cNvPr>
                <p14:cNvContentPartPr/>
                <p14:nvPr/>
              </p14:nvContentPartPr>
              <p14:xfrm>
                <a:off x="5631753" y="6047553"/>
                <a:ext cx="377640" cy="148320"/>
              </p14:xfrm>
            </p:contentPart>
          </mc:Choice>
          <mc:Fallback xmlns="">
            <p:pic>
              <p:nvPicPr>
                <p:cNvPr id="523" name="Ink 522">
                  <a:extLst>
                    <a:ext uri="{FF2B5EF4-FFF2-40B4-BE49-F238E27FC236}">
                      <a16:creationId xmlns:a16="http://schemas.microsoft.com/office/drawing/2014/main" id="{FA1D93E3-DAE1-2F40-82E8-5BD55F86DFB3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5614113" y="6029553"/>
                  <a:ext cx="41328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524" name="Ink 523">
                  <a:extLst>
                    <a:ext uri="{FF2B5EF4-FFF2-40B4-BE49-F238E27FC236}">
                      <a16:creationId xmlns:a16="http://schemas.microsoft.com/office/drawing/2014/main" id="{A9670038-DFC2-5300-F95B-0D43DC4462D0}"/>
                    </a:ext>
                  </a:extLst>
                </p14:cNvPr>
                <p14:cNvContentPartPr/>
                <p14:nvPr/>
              </p14:nvContentPartPr>
              <p14:xfrm>
                <a:off x="5755953" y="5970513"/>
                <a:ext cx="209520" cy="415440"/>
              </p14:xfrm>
            </p:contentPart>
          </mc:Choice>
          <mc:Fallback xmlns="">
            <p:pic>
              <p:nvPicPr>
                <p:cNvPr id="524" name="Ink 523">
                  <a:extLst>
                    <a:ext uri="{FF2B5EF4-FFF2-40B4-BE49-F238E27FC236}">
                      <a16:creationId xmlns:a16="http://schemas.microsoft.com/office/drawing/2014/main" id="{A9670038-DFC2-5300-F95B-0D43DC4462D0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5737953" y="5952513"/>
                  <a:ext cx="245160" cy="45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525" name="Ink 524">
                  <a:extLst>
                    <a:ext uri="{FF2B5EF4-FFF2-40B4-BE49-F238E27FC236}">
                      <a16:creationId xmlns:a16="http://schemas.microsoft.com/office/drawing/2014/main" id="{246944D1-9C19-DF3D-68EF-A45D1B2C3E03}"/>
                    </a:ext>
                  </a:extLst>
                </p14:cNvPr>
                <p14:cNvContentPartPr/>
                <p14:nvPr/>
              </p14:nvContentPartPr>
              <p14:xfrm>
                <a:off x="6154473" y="5789073"/>
                <a:ext cx="192960" cy="250200"/>
              </p14:xfrm>
            </p:contentPart>
          </mc:Choice>
          <mc:Fallback xmlns="">
            <p:pic>
              <p:nvPicPr>
                <p:cNvPr id="525" name="Ink 524">
                  <a:extLst>
                    <a:ext uri="{FF2B5EF4-FFF2-40B4-BE49-F238E27FC236}">
                      <a16:creationId xmlns:a16="http://schemas.microsoft.com/office/drawing/2014/main" id="{246944D1-9C19-DF3D-68EF-A45D1B2C3E03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136833" y="5771073"/>
                  <a:ext cx="22860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526" name="Ink 525">
                  <a:extLst>
                    <a:ext uri="{FF2B5EF4-FFF2-40B4-BE49-F238E27FC236}">
                      <a16:creationId xmlns:a16="http://schemas.microsoft.com/office/drawing/2014/main" id="{4BBDFD1A-A801-5D85-50A7-88589780F6B8}"/>
                    </a:ext>
                  </a:extLst>
                </p14:cNvPr>
                <p14:cNvContentPartPr/>
                <p14:nvPr/>
              </p14:nvContentPartPr>
              <p14:xfrm>
                <a:off x="6460833" y="5820033"/>
                <a:ext cx="100800" cy="145080"/>
              </p14:xfrm>
            </p:contentPart>
          </mc:Choice>
          <mc:Fallback xmlns="">
            <p:pic>
              <p:nvPicPr>
                <p:cNvPr id="526" name="Ink 525">
                  <a:extLst>
                    <a:ext uri="{FF2B5EF4-FFF2-40B4-BE49-F238E27FC236}">
                      <a16:creationId xmlns:a16="http://schemas.microsoft.com/office/drawing/2014/main" id="{4BBDFD1A-A801-5D85-50A7-88589780F6B8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442833" y="5802033"/>
                  <a:ext cx="13644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527" name="Ink 526">
                  <a:extLst>
                    <a:ext uri="{FF2B5EF4-FFF2-40B4-BE49-F238E27FC236}">
                      <a16:creationId xmlns:a16="http://schemas.microsoft.com/office/drawing/2014/main" id="{6128F881-078D-D3CC-D1FA-2C51769D9121}"/>
                    </a:ext>
                  </a:extLst>
                </p14:cNvPr>
                <p14:cNvContentPartPr/>
                <p14:nvPr/>
              </p14:nvContentPartPr>
              <p14:xfrm>
                <a:off x="6620673" y="5844873"/>
                <a:ext cx="145800" cy="132480"/>
              </p14:xfrm>
            </p:contentPart>
          </mc:Choice>
          <mc:Fallback xmlns="">
            <p:pic>
              <p:nvPicPr>
                <p:cNvPr id="527" name="Ink 526">
                  <a:extLst>
                    <a:ext uri="{FF2B5EF4-FFF2-40B4-BE49-F238E27FC236}">
                      <a16:creationId xmlns:a16="http://schemas.microsoft.com/office/drawing/2014/main" id="{6128F881-078D-D3CC-D1FA-2C51769D9121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6603033" y="5826873"/>
                  <a:ext cx="18144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528" name="Ink 527">
                  <a:extLst>
                    <a:ext uri="{FF2B5EF4-FFF2-40B4-BE49-F238E27FC236}">
                      <a16:creationId xmlns:a16="http://schemas.microsoft.com/office/drawing/2014/main" id="{F0FC23A8-4E5F-2D12-80EB-A935BD1CCCEE}"/>
                    </a:ext>
                  </a:extLst>
                </p14:cNvPr>
                <p14:cNvContentPartPr/>
                <p14:nvPr/>
              </p14:nvContentPartPr>
              <p14:xfrm>
                <a:off x="6840633" y="5828673"/>
                <a:ext cx="182520" cy="134640"/>
              </p14:xfrm>
            </p:contentPart>
          </mc:Choice>
          <mc:Fallback xmlns="">
            <p:pic>
              <p:nvPicPr>
                <p:cNvPr id="528" name="Ink 527">
                  <a:extLst>
                    <a:ext uri="{FF2B5EF4-FFF2-40B4-BE49-F238E27FC236}">
                      <a16:creationId xmlns:a16="http://schemas.microsoft.com/office/drawing/2014/main" id="{F0FC23A8-4E5F-2D12-80EB-A935BD1CCCEE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6822633" y="5811033"/>
                  <a:ext cx="21816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529" name="Ink 528">
                  <a:extLst>
                    <a:ext uri="{FF2B5EF4-FFF2-40B4-BE49-F238E27FC236}">
                      <a16:creationId xmlns:a16="http://schemas.microsoft.com/office/drawing/2014/main" id="{814BDEC8-7BD0-4A08-BE3F-627BD7924B7F}"/>
                    </a:ext>
                  </a:extLst>
                </p14:cNvPr>
                <p14:cNvContentPartPr/>
                <p14:nvPr/>
              </p14:nvContentPartPr>
              <p14:xfrm>
                <a:off x="7270113" y="6034233"/>
                <a:ext cx="156960" cy="105120"/>
              </p14:xfrm>
            </p:contentPart>
          </mc:Choice>
          <mc:Fallback xmlns="">
            <p:pic>
              <p:nvPicPr>
                <p:cNvPr id="529" name="Ink 528">
                  <a:extLst>
                    <a:ext uri="{FF2B5EF4-FFF2-40B4-BE49-F238E27FC236}">
                      <a16:creationId xmlns:a16="http://schemas.microsoft.com/office/drawing/2014/main" id="{814BDEC8-7BD0-4A08-BE3F-627BD7924B7F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7252473" y="6016233"/>
                  <a:ext cx="19260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530" name="Ink 529">
                  <a:extLst>
                    <a:ext uri="{FF2B5EF4-FFF2-40B4-BE49-F238E27FC236}">
                      <a16:creationId xmlns:a16="http://schemas.microsoft.com/office/drawing/2014/main" id="{E407FC4D-1FA4-0744-B3A9-C1400ABE74F0}"/>
                    </a:ext>
                  </a:extLst>
                </p14:cNvPr>
                <p14:cNvContentPartPr/>
                <p14:nvPr/>
              </p14:nvContentPartPr>
              <p14:xfrm>
                <a:off x="7646673" y="5903913"/>
                <a:ext cx="26280" cy="189000"/>
              </p14:xfrm>
            </p:contentPart>
          </mc:Choice>
          <mc:Fallback xmlns="">
            <p:pic>
              <p:nvPicPr>
                <p:cNvPr id="530" name="Ink 529">
                  <a:extLst>
                    <a:ext uri="{FF2B5EF4-FFF2-40B4-BE49-F238E27FC236}">
                      <a16:creationId xmlns:a16="http://schemas.microsoft.com/office/drawing/2014/main" id="{E407FC4D-1FA4-0744-B3A9-C1400ABE74F0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7629033" y="5885913"/>
                  <a:ext cx="6192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531" name="Ink 530">
                  <a:extLst>
                    <a:ext uri="{FF2B5EF4-FFF2-40B4-BE49-F238E27FC236}">
                      <a16:creationId xmlns:a16="http://schemas.microsoft.com/office/drawing/2014/main" id="{D5FF7B6E-CB4F-E2AC-5F3E-7AA838116871}"/>
                    </a:ext>
                  </a:extLst>
                </p14:cNvPr>
                <p14:cNvContentPartPr/>
                <p14:nvPr/>
              </p14:nvContentPartPr>
              <p14:xfrm>
                <a:off x="7793193" y="5894913"/>
                <a:ext cx="140760" cy="196560"/>
              </p14:xfrm>
            </p:contentPart>
          </mc:Choice>
          <mc:Fallback xmlns="">
            <p:pic>
              <p:nvPicPr>
                <p:cNvPr id="531" name="Ink 530">
                  <a:extLst>
                    <a:ext uri="{FF2B5EF4-FFF2-40B4-BE49-F238E27FC236}">
                      <a16:creationId xmlns:a16="http://schemas.microsoft.com/office/drawing/2014/main" id="{D5FF7B6E-CB4F-E2AC-5F3E-7AA838116871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7775193" y="5876913"/>
                  <a:ext cx="17640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532" name="Ink 531">
                  <a:extLst>
                    <a:ext uri="{FF2B5EF4-FFF2-40B4-BE49-F238E27FC236}">
                      <a16:creationId xmlns:a16="http://schemas.microsoft.com/office/drawing/2014/main" id="{D8D05050-AB36-F0BB-EFEB-39AF93FA9AFD}"/>
                    </a:ext>
                  </a:extLst>
                </p14:cNvPr>
                <p14:cNvContentPartPr/>
                <p14:nvPr/>
              </p14:nvContentPartPr>
              <p14:xfrm>
                <a:off x="8052033" y="5737953"/>
                <a:ext cx="137160" cy="13320"/>
              </p14:xfrm>
            </p:contentPart>
          </mc:Choice>
          <mc:Fallback xmlns="">
            <p:pic>
              <p:nvPicPr>
                <p:cNvPr id="532" name="Ink 531">
                  <a:extLst>
                    <a:ext uri="{FF2B5EF4-FFF2-40B4-BE49-F238E27FC236}">
                      <a16:creationId xmlns:a16="http://schemas.microsoft.com/office/drawing/2014/main" id="{D8D05050-AB36-F0BB-EFEB-39AF93FA9AFD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8034033" y="5720313"/>
                  <a:ext cx="17280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533" name="Ink 532">
                  <a:extLst>
                    <a:ext uri="{FF2B5EF4-FFF2-40B4-BE49-F238E27FC236}">
                      <a16:creationId xmlns:a16="http://schemas.microsoft.com/office/drawing/2014/main" id="{B927C725-CA9A-FC91-65A6-B0F2F7BBCEB4}"/>
                    </a:ext>
                  </a:extLst>
                </p14:cNvPr>
                <p14:cNvContentPartPr/>
                <p14:nvPr/>
              </p14:nvContentPartPr>
              <p14:xfrm>
                <a:off x="8529033" y="5569473"/>
                <a:ext cx="84600" cy="191520"/>
              </p14:xfrm>
            </p:contentPart>
          </mc:Choice>
          <mc:Fallback xmlns="">
            <p:pic>
              <p:nvPicPr>
                <p:cNvPr id="533" name="Ink 532">
                  <a:extLst>
                    <a:ext uri="{FF2B5EF4-FFF2-40B4-BE49-F238E27FC236}">
                      <a16:creationId xmlns:a16="http://schemas.microsoft.com/office/drawing/2014/main" id="{B927C725-CA9A-FC91-65A6-B0F2F7BBCEB4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8511393" y="5551833"/>
                  <a:ext cx="12024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534" name="Ink 533">
                  <a:extLst>
                    <a:ext uri="{FF2B5EF4-FFF2-40B4-BE49-F238E27FC236}">
                      <a16:creationId xmlns:a16="http://schemas.microsoft.com/office/drawing/2014/main" id="{F13E6210-51A5-1236-AA42-AA73F44EA9A1}"/>
                    </a:ext>
                  </a:extLst>
                </p14:cNvPr>
                <p14:cNvContentPartPr/>
                <p14:nvPr/>
              </p14:nvContentPartPr>
              <p14:xfrm>
                <a:off x="8397633" y="5610513"/>
                <a:ext cx="307800" cy="131400"/>
              </p14:xfrm>
            </p:contentPart>
          </mc:Choice>
          <mc:Fallback xmlns="">
            <p:pic>
              <p:nvPicPr>
                <p:cNvPr id="534" name="Ink 533">
                  <a:extLst>
                    <a:ext uri="{FF2B5EF4-FFF2-40B4-BE49-F238E27FC236}">
                      <a16:creationId xmlns:a16="http://schemas.microsoft.com/office/drawing/2014/main" id="{F13E6210-51A5-1236-AA42-AA73F44EA9A1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8379993" y="5592513"/>
                  <a:ext cx="34344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538" name="Ink 537">
                  <a:extLst>
                    <a:ext uri="{FF2B5EF4-FFF2-40B4-BE49-F238E27FC236}">
                      <a16:creationId xmlns:a16="http://schemas.microsoft.com/office/drawing/2014/main" id="{87175ADA-C174-0297-ABAC-AC64EAA78BD6}"/>
                    </a:ext>
                  </a:extLst>
                </p14:cNvPr>
                <p14:cNvContentPartPr/>
                <p14:nvPr/>
              </p14:nvContentPartPr>
              <p14:xfrm>
                <a:off x="8543793" y="5723553"/>
                <a:ext cx="41760" cy="114840"/>
              </p14:xfrm>
            </p:contentPart>
          </mc:Choice>
          <mc:Fallback xmlns="">
            <p:pic>
              <p:nvPicPr>
                <p:cNvPr id="538" name="Ink 537">
                  <a:extLst>
                    <a:ext uri="{FF2B5EF4-FFF2-40B4-BE49-F238E27FC236}">
                      <a16:creationId xmlns:a16="http://schemas.microsoft.com/office/drawing/2014/main" id="{87175ADA-C174-0297-ABAC-AC64EAA78BD6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8526153" y="5705913"/>
                  <a:ext cx="7740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539" name="Ink 538">
                  <a:extLst>
                    <a:ext uri="{FF2B5EF4-FFF2-40B4-BE49-F238E27FC236}">
                      <a16:creationId xmlns:a16="http://schemas.microsoft.com/office/drawing/2014/main" id="{8CEA2EAF-E6BA-A6B7-2554-FA93E725F344}"/>
                    </a:ext>
                  </a:extLst>
                </p14:cNvPr>
                <p14:cNvContentPartPr/>
                <p14:nvPr/>
              </p14:nvContentPartPr>
              <p14:xfrm>
                <a:off x="8990193" y="5749833"/>
                <a:ext cx="258120" cy="409320"/>
              </p14:xfrm>
            </p:contentPart>
          </mc:Choice>
          <mc:Fallback xmlns="">
            <p:pic>
              <p:nvPicPr>
                <p:cNvPr id="539" name="Ink 538">
                  <a:extLst>
                    <a:ext uri="{FF2B5EF4-FFF2-40B4-BE49-F238E27FC236}">
                      <a16:creationId xmlns:a16="http://schemas.microsoft.com/office/drawing/2014/main" id="{8CEA2EAF-E6BA-A6B7-2554-FA93E725F344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8972553" y="5732193"/>
                  <a:ext cx="293760" cy="44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540" name="Ink 539">
                  <a:extLst>
                    <a:ext uri="{FF2B5EF4-FFF2-40B4-BE49-F238E27FC236}">
                      <a16:creationId xmlns:a16="http://schemas.microsoft.com/office/drawing/2014/main" id="{BB6C46B4-4475-93F3-27D3-BA1C44544CB3}"/>
                    </a:ext>
                  </a:extLst>
                </p14:cNvPr>
                <p14:cNvContentPartPr/>
                <p14:nvPr/>
              </p14:nvContentPartPr>
              <p14:xfrm>
                <a:off x="9329673" y="5956113"/>
                <a:ext cx="242640" cy="182880"/>
              </p14:xfrm>
            </p:contentPart>
          </mc:Choice>
          <mc:Fallback xmlns="">
            <p:pic>
              <p:nvPicPr>
                <p:cNvPr id="540" name="Ink 539">
                  <a:extLst>
                    <a:ext uri="{FF2B5EF4-FFF2-40B4-BE49-F238E27FC236}">
                      <a16:creationId xmlns:a16="http://schemas.microsoft.com/office/drawing/2014/main" id="{BB6C46B4-4475-93F3-27D3-BA1C44544CB3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9311673" y="5938113"/>
                  <a:ext cx="27828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541" name="Ink 540">
                  <a:extLst>
                    <a:ext uri="{FF2B5EF4-FFF2-40B4-BE49-F238E27FC236}">
                      <a16:creationId xmlns:a16="http://schemas.microsoft.com/office/drawing/2014/main" id="{0C635AEE-9496-E03B-5F34-FA1621A611D2}"/>
                    </a:ext>
                  </a:extLst>
                </p14:cNvPr>
                <p14:cNvContentPartPr/>
                <p14:nvPr/>
              </p14:nvContentPartPr>
              <p14:xfrm>
                <a:off x="9709113" y="5735073"/>
                <a:ext cx="198360" cy="398520"/>
              </p14:xfrm>
            </p:contentPart>
          </mc:Choice>
          <mc:Fallback xmlns="">
            <p:pic>
              <p:nvPicPr>
                <p:cNvPr id="541" name="Ink 540">
                  <a:extLst>
                    <a:ext uri="{FF2B5EF4-FFF2-40B4-BE49-F238E27FC236}">
                      <a16:creationId xmlns:a16="http://schemas.microsoft.com/office/drawing/2014/main" id="{0C635AEE-9496-E03B-5F34-FA1621A611D2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9691473" y="5717073"/>
                  <a:ext cx="234000" cy="4341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17749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59F82-4B63-1176-B430-36CDA265C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دانشگاه ها و موسساتی که در حوزه ی سنسورهای کوانتومی فعالیت میکنند</a:t>
            </a:r>
            <a:endParaRPr lang="en-US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D8871B-9A40-7AD0-50C1-2F5EF67A9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581" y="2144186"/>
            <a:ext cx="5063419" cy="337561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01FF3-18E8-C7F1-7DAE-82506AF8F3F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193452" y="5878575"/>
            <a:ext cx="4124272" cy="461108"/>
          </a:xfrm>
        </p:spPr>
        <p:txBody>
          <a:bodyPr/>
          <a:lstStyle/>
          <a:p>
            <a:r>
              <a:rPr lang="fa-IR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دانشگاه بیرمنگام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3777A5-1009-66A9-C645-2C81EC4F858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738871" y="5878574"/>
            <a:ext cx="3171668" cy="461108"/>
          </a:xfrm>
        </p:spPr>
        <p:txBody>
          <a:bodyPr/>
          <a:lstStyle/>
          <a:p>
            <a:r>
              <a:rPr lang="fa-IR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دانشگاه لیورپول 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12F73C8-4DF8-A61B-1F20-C44E9AF42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649220-34B5-74C0-3D58-0E328AC11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8871" y="1783443"/>
            <a:ext cx="3171668" cy="38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8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B0BC7A-AA0D-1528-8AD9-59AF73988A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58ABCF-B0F6-3B9E-078F-2A8A22C56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904" y="1052107"/>
            <a:ext cx="6877439" cy="1344863"/>
          </a:xfrm>
        </p:spPr>
        <p:txBody>
          <a:bodyPr/>
          <a:lstStyle/>
          <a:p>
            <a:pPr algn="ctr"/>
            <a:r>
              <a:rPr lang="fa-IR" sz="3200" dirty="0">
                <a:solidFill>
                  <a:srgbClr val="00206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کاربرد های تداخل سنج اتمی</a:t>
            </a:r>
            <a:endParaRPr lang="en-US" sz="3200" dirty="0">
              <a:solidFill>
                <a:srgbClr val="00206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F77A5-9A4F-1583-1DB9-95BA90866C2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6406" y="2547891"/>
            <a:ext cx="4954685" cy="3311877"/>
          </a:xfrm>
        </p:spPr>
        <p:txBody>
          <a:bodyPr/>
          <a:lstStyle/>
          <a:p>
            <a:pPr marL="342900" indent="-342900" algn="r" rtl="1">
              <a:buClr>
                <a:schemeClr val="accent4">
                  <a:lumMod val="50000"/>
                </a:schemeClr>
              </a:buClr>
              <a:buFont typeface="+mj-lt"/>
              <a:buAutoNum type="arabicPeriod"/>
            </a:pPr>
            <a:r>
              <a:rPr lang="fa-I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بررسی کردن طبیعت مکانیک کوانتومی</a:t>
            </a:r>
          </a:p>
          <a:p>
            <a:pPr marL="342900" indent="-342900" algn="r" rtl="1">
              <a:buClr>
                <a:schemeClr val="accent4">
                  <a:lumMod val="50000"/>
                </a:schemeClr>
              </a:buClr>
              <a:buFont typeface="+mj-lt"/>
              <a:buAutoNum type="arabicPeriod"/>
            </a:pPr>
            <a:r>
              <a:rPr lang="fa-I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اندازه گیری ثوابت بنیادین مانند ثابت گرانش </a:t>
            </a:r>
          </a:p>
          <a:p>
            <a:pPr marL="342900" indent="-342900" algn="r" rtl="1">
              <a:buClr>
                <a:schemeClr val="accent4">
                  <a:lumMod val="50000"/>
                </a:schemeClr>
              </a:buClr>
              <a:buFont typeface="+mj-lt"/>
              <a:buAutoNum type="arabicPeriod"/>
            </a:pPr>
            <a:r>
              <a:rPr lang="fa-I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پیدا کردن منابع نفت</a:t>
            </a:r>
          </a:p>
          <a:p>
            <a:pPr marL="342900" indent="-342900" algn="r" rtl="1">
              <a:buClr>
                <a:schemeClr val="accent4">
                  <a:lumMod val="50000"/>
                </a:schemeClr>
              </a:buClr>
              <a:buFont typeface="+mj-lt"/>
              <a:buAutoNum type="arabicPeriod"/>
            </a:pPr>
            <a:r>
              <a:rPr lang="fa-I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مهندسی عمران</a:t>
            </a:r>
          </a:p>
          <a:p>
            <a:pPr marL="342900" indent="-342900" algn="r" rtl="1">
              <a:buClr>
                <a:schemeClr val="accent4">
                  <a:lumMod val="50000"/>
                </a:schemeClr>
              </a:buClr>
              <a:buFont typeface="+mj-lt"/>
              <a:buAutoNum type="arabicPeriod"/>
            </a:pPr>
            <a:r>
              <a:rPr lang="fa-I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مشاهدات گرانش محور زمین</a:t>
            </a:r>
          </a:p>
          <a:p>
            <a:pPr marL="342900" indent="-342900" algn="r" rtl="1">
              <a:buClr>
                <a:schemeClr val="accent4">
                  <a:lumMod val="50000"/>
                </a:schemeClr>
              </a:buClr>
              <a:buFont typeface="+mj-lt"/>
              <a:buAutoNum type="arabicPeriod"/>
            </a:pPr>
            <a:endParaRPr lang="fa-I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r" rtl="1">
              <a:buClr>
                <a:schemeClr val="accent4">
                  <a:lumMod val="50000"/>
                </a:schemeClr>
              </a:buClr>
              <a:buFont typeface="+mj-lt"/>
              <a:buAutoNum type="arabicPeriod"/>
            </a:pP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496E54F-9038-30CB-FB21-11F164E02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6056B5-4F28-3DE1-4AAA-DAFDCB2DB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496" y="-1"/>
            <a:ext cx="656450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31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09C7C-06E1-E4D9-38A2-9AE2ACD93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371" y="2068497"/>
            <a:ext cx="3767257" cy="905522"/>
          </a:xfrm>
        </p:spPr>
        <p:txBody>
          <a:bodyPr/>
          <a:lstStyle/>
          <a:p>
            <a:pPr algn="ctr"/>
            <a:r>
              <a:rPr lang="fa-IR" sz="4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منابع</a:t>
            </a:r>
            <a:endParaRPr lang="en-US" sz="40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65E94F-C45D-C155-6D34-681C5A11B3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4186" y="3240349"/>
            <a:ext cx="5663953" cy="2803237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Dr. Kip Thorne on the First Ever Detection of Gravitational Waves with LIGO Interview with Insights </a:t>
            </a:r>
            <a:endParaRPr lang="fa-IR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Kip Thorne, UCL school of physical sciences, 2018 </a:t>
            </a:r>
            <a:endParaRPr lang="fa-IR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Atom Interferometry-David Pritchard </a:t>
            </a:r>
            <a:endParaRPr lang="fa-IR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Taking atom interferometric quantum sensors from the laboratory to </a:t>
            </a:r>
            <a:r>
              <a:rPr lang="en-US" dirty="0" err="1"/>
              <a:t>realworld</a:t>
            </a:r>
            <a:r>
              <a:rPr lang="en-US" dirty="0"/>
              <a:t> applications</a:t>
            </a:r>
            <a:endParaRPr lang="fa-IR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arXiv:2001.10976v1 [</a:t>
            </a:r>
            <a:r>
              <a:rPr lang="en-US" dirty="0" err="1"/>
              <a:t>physics.atom-ph</a:t>
            </a:r>
            <a:r>
              <a:rPr lang="en-US" dirty="0"/>
              <a:t>] 29 Jan 202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8CBB0F-96D2-6758-EA01-8B50C25F3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791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EC746-09ED-F77D-6260-FCABD6B8A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457974"/>
          </a:xfrm>
        </p:spPr>
        <p:txBody>
          <a:bodyPr/>
          <a:lstStyle/>
          <a:p>
            <a:pPr rtl="1"/>
            <a:r>
              <a:rPr lang="fa-IR" sz="4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با تشکر از آقای </a:t>
            </a:r>
            <a:r>
              <a:rPr lang="fa-IR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دکتر زارعی </a:t>
            </a:r>
            <a:r>
              <a:rPr lang="fa-IR" sz="4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و آقای </a:t>
            </a:r>
            <a:r>
              <a:rPr lang="fa-IR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دکترشریفیان</a:t>
            </a:r>
            <a:r>
              <a:rPr lang="fa-IR" sz="4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بابت همه ی کمک ها و راهنمایی هایشان</a:t>
            </a:r>
            <a:endParaRPr lang="en-US" sz="40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25CA86A-DC3C-46CE-87E1-C542B58EE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649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F461AD9-A6B6-0BF1-3DD0-674FE232AAAA}"/>
              </a:ext>
            </a:extLst>
          </p:cNvPr>
          <p:cNvSpPr txBox="1"/>
          <p:nvPr/>
        </p:nvSpPr>
        <p:spPr>
          <a:xfrm>
            <a:off x="3983114" y="3075057"/>
            <a:ext cx="4225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44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از توجه شما سپاسگزاریم</a:t>
            </a:r>
            <a:endParaRPr lang="en-US" sz="4400" dirty="0">
              <a:solidFill>
                <a:schemeClr val="accent6">
                  <a:lumMod val="20000"/>
                  <a:lumOff val="80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73094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6AE6BC-06F8-BA5E-8DD8-02E0DF3F0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5" y="0"/>
            <a:ext cx="12193745" cy="68580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D1CC7A6-BEB8-7915-CACB-08D9ED3D8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106532"/>
            <a:ext cx="10345391" cy="1012055"/>
          </a:xfrm>
        </p:spPr>
        <p:txBody>
          <a:bodyPr/>
          <a:lstStyle/>
          <a:p>
            <a:pPr algn="just" rtl="1"/>
            <a:r>
              <a:rPr lang="fa-IR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یکی از پیشگویی های نسبیت عام وجود امواج گرانشی بود که در سال 2015 توسط تداخل سنج های نوری فبری پرو مایکلسون </a:t>
            </a:r>
            <a:r>
              <a:rPr lang="en-US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LIGO</a:t>
            </a:r>
            <a:r>
              <a:rPr lang="fa-IR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ردیابی شدند.</a:t>
            </a:r>
            <a:endParaRPr lang="en-US" sz="32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79FBB4-C334-BECA-29A3-31124B1A6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342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5932AF-1AF6-1E1F-70AF-AADCE9D11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در اثر گذر امواج گرانشی آیینه ها به اندازه ی ابعاد هسته به هم نزدیک یا از هم دور میشوند.</a:t>
            </a:r>
            <a:endParaRPr lang="en-US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6964A3-9A76-E8C7-F87E-F08335037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5B5C69-9135-5A9F-F9E8-2E06FCBA5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46" y="2146995"/>
            <a:ext cx="5387340" cy="3817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885402-6E79-1D97-4482-28CCBB63C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220" y="2168260"/>
            <a:ext cx="5142351" cy="377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29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7698C0-6B67-B0C3-4C23-8134786F1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37CAA33-F167-00D6-8399-C259EF175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0551" y="97655"/>
            <a:ext cx="4039340" cy="807868"/>
          </a:xfrm>
        </p:spPr>
        <p:txBody>
          <a:bodyPr/>
          <a:lstStyle/>
          <a:p>
            <a:pPr rtl="1"/>
            <a:r>
              <a:rPr lang="fa-IR" sz="2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از جمله تداخل سنج های نوری:</a:t>
            </a:r>
            <a:br>
              <a:rPr lang="fa-IR" sz="2400" dirty="0"/>
            </a:b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C5CEAE-22DB-0DEC-4EFD-CEED4A965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A77D70-6AE8-C824-ED1C-E9B7DF9216B2}"/>
              </a:ext>
            </a:extLst>
          </p:cNvPr>
          <p:cNvSpPr txBox="1"/>
          <p:nvPr/>
        </p:nvSpPr>
        <p:spPr>
          <a:xfrm>
            <a:off x="1278384" y="639192"/>
            <a:ext cx="504251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800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مایکلسون</a:t>
            </a:r>
          </a:p>
          <a:p>
            <a:pPr marL="342900" indent="-34290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800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ماخ زندر</a:t>
            </a:r>
          </a:p>
          <a:p>
            <a:pPr marL="342900" indent="-34290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800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فبری پرو</a:t>
            </a:r>
          </a:p>
          <a:p>
            <a:pPr marL="342900" indent="-34290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800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ساگناک</a:t>
            </a:r>
          </a:p>
          <a:p>
            <a:pPr marL="342900" indent="-342900" algn="r" rtl="1"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965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8518F0-68D8-1239-F9B7-BB38C656E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 rtl="1"/>
            <a:r>
              <a:rPr lang="fa-IR" sz="28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تداخل سنج ماخ زندر برای تعیین نسبت اختلاف فاز بین دو باریکه هم راستا که از یک منبع نوری همدوس هستند به کار می رود.</a:t>
            </a:r>
            <a:endParaRPr lang="en-US" sz="28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97B48E-5822-F996-38CD-80B1813B5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455BA2-3401-AC8A-DE78-E5F99143A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434" y="1690688"/>
            <a:ext cx="8863132" cy="443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01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835AC7-00A7-5C41-9C60-DF1611B24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براساس مکانیک کوانتومی میدانیم که اتم ها علاوه بر رفتار ذره ای به شکل موج هم رفتار می کنند ، بنابراین سوال پیش می آید که آیا میتوانیم به جای تابش نور از اتم ها استفاده کنیم ؟</a:t>
            </a:r>
            <a:endParaRPr lang="en-US" sz="32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3228D3-5730-4B9F-542E-FAB4DC55D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3263A-4258-709C-0072-58562F64F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390" y="1769847"/>
            <a:ext cx="4833219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9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11F9871-DE81-2EC8-AE76-5D77717BE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47" y="2136412"/>
            <a:ext cx="6134100" cy="36347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7991563-6564-2811-94C6-F77A008C3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1055" y="157569"/>
            <a:ext cx="6773663" cy="1085305"/>
          </a:xfrm>
        </p:spPr>
        <p:txBody>
          <a:bodyPr/>
          <a:lstStyle/>
          <a:p>
            <a:r>
              <a:rPr lang="fa-IR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اتم های نوع لاندا و برهمکنش دو فوتونی</a:t>
            </a:r>
            <a:endParaRPr lang="en-US" sz="32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FEB226-6BE3-C940-CAE6-BB175FFB4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9C6996-ED79-E857-DB05-E031C0FCE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245" y="4730768"/>
            <a:ext cx="1432560" cy="2438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BA6004-232B-3FBD-17A7-21165D844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9503" y="4974608"/>
            <a:ext cx="2667000" cy="777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40957C-4635-8344-86C2-598E66301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3058" y="2136412"/>
            <a:ext cx="3703320" cy="518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6B47F0-4184-C48E-2E56-F6FA1A37E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4637" y="3547267"/>
            <a:ext cx="2419350" cy="77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29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06FE7D-3733-D538-55D7-7F25F502A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شرط براگ</a:t>
            </a:r>
            <a:endParaRPr lang="en-US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06FD89-294C-894B-1DBE-C5A426FC1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7CF64F-A008-8AA2-1FF1-45AB1BBD9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407" y="1779208"/>
            <a:ext cx="8892540" cy="3543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589FC3-FAAA-370A-8C84-99F929DD6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652" y="5473362"/>
            <a:ext cx="3758295" cy="7772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519298-2DDE-1E5D-FC48-E1C831019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958" y="5473363"/>
            <a:ext cx="3520440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91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83D171-7F8E-75D5-78E1-88A86E645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برای اندازه گیری روی گرانش با اتم ها از تداخل سنج ماخ زندر استفاده می کنند</a:t>
            </a:r>
            <a:r>
              <a:rPr lang="fa-IR" sz="2800" dirty="0"/>
              <a:t>.</a:t>
            </a: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7AD71-E797-9237-0DCF-27E146A8B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67DBD8-42F1-2916-49BA-DB637808A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0" y="1758856"/>
            <a:ext cx="9105900" cy="3467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33C4C0-1C40-9201-7649-A4C415986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190" y="5294124"/>
            <a:ext cx="3055620" cy="6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932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7">
      <a:dk1>
        <a:srgbClr val="000000"/>
      </a:dk1>
      <a:lt1>
        <a:srgbClr val="FFFFFF"/>
      </a:lt1>
      <a:dk2>
        <a:srgbClr val="FC4EFB"/>
      </a:dk2>
      <a:lt2>
        <a:srgbClr val="E7E6E6"/>
      </a:lt2>
      <a:accent1>
        <a:srgbClr val="FAF24C"/>
      </a:accent1>
      <a:accent2>
        <a:srgbClr val="5EFCAC"/>
      </a:accent2>
      <a:accent3>
        <a:srgbClr val="73EBF9"/>
      </a:accent3>
      <a:accent4>
        <a:srgbClr val="316CFC"/>
      </a:accent4>
      <a:accent5>
        <a:srgbClr val="B059FD"/>
      </a:accent5>
      <a:accent6>
        <a:srgbClr val="9405FC"/>
      </a:accent6>
      <a:hlink>
        <a:srgbClr val="FFFFFF"/>
      </a:hlink>
      <a:folHlink>
        <a:srgbClr val="FFFFFF"/>
      </a:folHlink>
    </a:clrScheme>
    <a:fontScheme name="Custom 15">
      <a:majorFont>
        <a:latin typeface="Biome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ientific-Findings_WAC_CP_v10" id="{DFB4E90D-091B-45B9-9CB3-B93AA2CDF265}" vid="{C9138B91-C486-4852-8AB0-95D8040FA9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86D7367-F508-4F80-B02C-79260B726607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D9DD645B-D823-4D85-A8AC-AFAC8212B2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C44BFB8-0B48-48D5-A0BA-9317960E8F6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Scientific findings presentation</Template>
  <TotalTime>628</TotalTime>
  <Words>409</Words>
  <Application>Microsoft Office PowerPoint</Application>
  <PresentationFormat>Widescreen</PresentationFormat>
  <Paragraphs>50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Arabic Typesetting</vt:lpstr>
      <vt:lpstr>Arial</vt:lpstr>
      <vt:lpstr>Arial Nova</vt:lpstr>
      <vt:lpstr>Biome</vt:lpstr>
      <vt:lpstr>Biome Light</vt:lpstr>
      <vt:lpstr>Calibri</vt:lpstr>
      <vt:lpstr>Cambria Math</vt:lpstr>
      <vt:lpstr>Segoe UI</vt:lpstr>
      <vt:lpstr>Office Theme</vt:lpstr>
      <vt:lpstr>Atom Interferometry</vt:lpstr>
      <vt:lpstr>یکی از پیشگویی های نسبیت عام وجود امواج گرانشی بود که در سال 2015 توسط تداخل سنج های نوری فبری پرو مایکلسون LIGO ردیابی شدند.</vt:lpstr>
      <vt:lpstr>در اثر گذر امواج گرانشی آیینه ها به اندازه ی ابعاد هسته به هم نزدیک یا از هم دور میشوند.</vt:lpstr>
      <vt:lpstr>از جمله تداخل سنج های نوری: </vt:lpstr>
      <vt:lpstr>تداخل سنج ماخ زندر برای تعیین نسبت اختلاف فاز بین دو باریکه هم راستا که از یک منبع نوری همدوس هستند به کار می رود.</vt:lpstr>
      <vt:lpstr>براساس مکانیک کوانتومی میدانیم که اتم ها علاوه بر رفتار ذره ای به شکل موج هم رفتار می کنند ، بنابراین سوال پیش می آید که آیا میتوانیم به جای تابش نور از اتم ها استفاده کنیم ؟</vt:lpstr>
      <vt:lpstr>اتم های نوع لاندا و برهمکنش دو فوتونی</vt:lpstr>
      <vt:lpstr>شرط براگ</vt:lpstr>
      <vt:lpstr>برای اندازه گیری روی گرانش با اتم ها از تداخل سنج ماخ زندر استفاده می کنند.</vt:lpstr>
      <vt:lpstr>اندازه گیری شتاب گرانشی فاز Δϕ انباشته شده در تداخل سنج اتمی نه تنها به فاز لیزری بلکه به وابستگی زمانی فرکانس لیزر نیز بستگی دارد.</vt:lpstr>
      <vt:lpstr>اساس کاربرد اصلی یک تداخل سنج اتمی حساس به اینرسی، استفاده از آن به عنوان یک کاوشگر برای اصل هم ارزی انیشتین است.</vt:lpstr>
      <vt:lpstr>فرض میکنیم در یک تداخل سنج اتمی  T  آن برابر با 0.1ms  است. و ماده ای که به عنوان نمونه استفاده میکنیم BEC بود و 8^10 اتم روبیدیم 87 است. میخواهیم دقت شتاب 3-^10 متر بر مجذور ثانیه را داشته باشیم. دقت اندازه گیری فار چقدر است؟</vt:lpstr>
      <vt:lpstr>دانشگاه ها و موسساتی که در حوزه ی سنسورهای کوانتومی فعالیت میکنند</vt:lpstr>
      <vt:lpstr>کاربرد های تداخل سنج اتمی</vt:lpstr>
      <vt:lpstr>منابع</vt:lpstr>
      <vt:lpstr>با تشکر از آقای دکتر زارعی و آقای دکترشریفیان بابت همه ی کمک ها و راهنمایی هایشان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Atom Interferometry</dc:title>
  <dc:creator>Sara aghajani</dc:creator>
  <cp:lastModifiedBy>Sara aghajani</cp:lastModifiedBy>
  <cp:revision>36</cp:revision>
  <dcterms:created xsi:type="dcterms:W3CDTF">2023-08-26T08:41:28Z</dcterms:created>
  <dcterms:modified xsi:type="dcterms:W3CDTF">2023-08-26T19:11:01Z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