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Lst>
  <p:notesMasterIdLst>
    <p:notesMasterId r:id="rId66"/>
  </p:notesMasterIdLst>
  <p:handoutMasterIdLst>
    <p:handoutMasterId r:id="rId67"/>
  </p:handoutMasterIdLst>
  <p:sldIdLst>
    <p:sldId id="256" r:id="rId2"/>
    <p:sldId id="965" r:id="rId3"/>
    <p:sldId id="993" r:id="rId4"/>
    <p:sldId id="994" r:id="rId5"/>
    <p:sldId id="961" r:id="rId6"/>
    <p:sldId id="995" r:id="rId7"/>
    <p:sldId id="1000" r:id="rId8"/>
    <p:sldId id="261" r:id="rId9"/>
    <p:sldId id="334" r:id="rId10"/>
    <p:sldId id="356" r:id="rId11"/>
    <p:sldId id="263" r:id="rId12"/>
    <p:sldId id="333" r:id="rId13"/>
    <p:sldId id="339" r:id="rId14"/>
    <p:sldId id="340" r:id="rId15"/>
    <p:sldId id="381" r:id="rId16"/>
    <p:sldId id="264" r:id="rId17"/>
    <p:sldId id="266" r:id="rId18"/>
    <p:sldId id="267" r:id="rId19"/>
    <p:sldId id="269" r:id="rId20"/>
    <p:sldId id="975" r:id="rId21"/>
    <p:sldId id="335" r:id="rId22"/>
    <p:sldId id="336" r:id="rId23"/>
    <p:sldId id="270" r:id="rId24"/>
    <p:sldId id="271" r:id="rId25"/>
    <p:sldId id="272" r:id="rId26"/>
    <p:sldId id="274" r:id="rId27"/>
    <p:sldId id="976" r:id="rId28"/>
    <p:sldId id="977" r:id="rId29"/>
    <p:sldId id="978" r:id="rId30"/>
    <p:sldId id="979" r:id="rId31"/>
    <p:sldId id="980" r:id="rId32"/>
    <p:sldId id="981" r:id="rId33"/>
    <p:sldId id="982" r:id="rId34"/>
    <p:sldId id="281" r:id="rId35"/>
    <p:sldId id="337" r:id="rId36"/>
    <p:sldId id="983" r:id="rId37"/>
    <p:sldId id="383" r:id="rId38"/>
    <p:sldId id="676" r:id="rId39"/>
    <p:sldId id="380" r:id="rId40"/>
    <p:sldId id="677" r:id="rId41"/>
    <p:sldId id="1017" r:id="rId42"/>
    <p:sldId id="1018" r:id="rId43"/>
    <p:sldId id="1020" r:id="rId44"/>
    <p:sldId id="984" r:id="rId45"/>
    <p:sldId id="1001" r:id="rId46"/>
    <p:sldId id="259" r:id="rId47"/>
    <p:sldId id="1002" r:id="rId48"/>
    <p:sldId id="1003" r:id="rId49"/>
    <p:sldId id="1004" r:id="rId50"/>
    <p:sldId id="1005" r:id="rId51"/>
    <p:sldId id="1006" r:id="rId52"/>
    <p:sldId id="347" r:id="rId53"/>
    <p:sldId id="348" r:id="rId54"/>
    <p:sldId id="349" r:id="rId55"/>
    <p:sldId id="1015" r:id="rId56"/>
    <p:sldId id="1016" r:id="rId57"/>
    <p:sldId id="1007" r:id="rId58"/>
    <p:sldId id="1008" r:id="rId59"/>
    <p:sldId id="1009" r:id="rId60"/>
    <p:sldId id="1010" r:id="rId61"/>
    <p:sldId id="1011" r:id="rId62"/>
    <p:sldId id="1012" r:id="rId63"/>
    <p:sldId id="1013" r:id="rId64"/>
    <p:sldId id="1014" r:id="rId65"/>
  </p:sldIdLst>
  <p:sldSz cx="12192000" cy="6858000"/>
  <p:notesSz cx="6858000" cy="9144000"/>
  <p:embeddedFontLst>
    <p:embeddedFont>
      <p:font typeface="Calibri" panose="020F0502020204030204" pitchFamily="34" charset="0"/>
      <p:regular r:id="rId68"/>
      <p:bold r:id="rId69"/>
      <p:italic r:id="rId70"/>
      <p:boldItalic r:id="rId71"/>
    </p:embeddedFont>
    <p:embeddedFont>
      <p:font typeface="Century Gothic" panose="020B0502020202020204" pitchFamily="34" charset="0"/>
      <p:regular r:id="rId72"/>
      <p:bold r:id="rId73"/>
      <p:italic r:id="rId74"/>
      <p:boldItalic r:id="rId75"/>
    </p:embeddedFont>
    <p:embeddedFont>
      <p:font typeface="Farhang" panose="00000500000000000000" pitchFamily="2" charset="-78"/>
      <p:regular r:id="rId76"/>
      <p:bold r:id="rId77"/>
    </p:embeddedFont>
    <p:embeddedFont>
      <p:font typeface="IRNazanin" panose="02000506000000020002" pitchFamily="2" charset="-78"/>
      <p:regular r:id="rId78"/>
      <p:bold r:id="rId79"/>
      <p:italic r:id="rId80"/>
    </p:embeddedFont>
    <p:embeddedFont>
      <p:font typeface="ITC Avant Garde Gothic Pro" pitchFamily="50" charset="0"/>
      <p:bold r:id="rId81"/>
    </p:embeddedFont>
    <p:embeddedFont>
      <p:font typeface="ITC Avant Garde Pro Book" pitchFamily="50" charset="0"/>
      <p:regular r:id="rId82"/>
    </p:embeddedFont>
    <p:embeddedFont>
      <p:font typeface="ITC Avant Garde Pro Medium" pitchFamily="50" charset="0"/>
      <p:regular r:id="rId83"/>
    </p:embeddedFont>
    <p:embeddedFont>
      <p:font typeface="Tahoma" panose="020B0604030504040204" pitchFamily="34" charset="0"/>
      <p:regular r:id="rId84"/>
      <p:bold r:id="rId85"/>
    </p:embeddedFont>
    <p:embeddedFont>
      <p:font typeface="Verdana" panose="020B0604030504040204" pitchFamily="34" charset="0"/>
      <p:regular r:id="rId86"/>
      <p:bold r:id="rId87"/>
      <p:italic r:id="rId88"/>
      <p:boldItalic r:id="rId8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8884" autoAdjust="0"/>
  </p:normalViewPr>
  <p:slideViewPr>
    <p:cSldViewPr snapToGrid="0">
      <p:cViewPr varScale="1">
        <p:scale>
          <a:sx n="50" d="100"/>
          <a:sy n="50" d="100"/>
        </p:scale>
        <p:origin x="1092" y="28"/>
      </p:cViewPr>
      <p:guideLst/>
    </p:cSldViewPr>
  </p:slideViewPr>
  <p:notesTextViewPr>
    <p:cViewPr>
      <p:scale>
        <a:sx n="1" d="1"/>
        <a:sy n="1" d="1"/>
      </p:scale>
      <p:origin x="0" y="0"/>
    </p:cViewPr>
  </p:notesTextViewPr>
  <p:notesViewPr>
    <p:cSldViewPr snapToGrid="0">
      <p:cViewPr varScale="1">
        <p:scale>
          <a:sx n="67" d="100"/>
          <a:sy n="67" d="100"/>
        </p:scale>
        <p:origin x="331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s>
</file>

<file path=ppt/diagrams/_rels/data7.xml.rels><?xml version="1.0" encoding="UTF-8" standalone="yes"?>
<Relationships xmlns="http://schemas.openxmlformats.org/package/2006/relationships"><Relationship Id="rId1" Type="http://schemas.openxmlformats.org/officeDocument/2006/relationships/hyperlink" Target="http://nsus.ipm.ac.ir/"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nsus.ipm.ac.ir/"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F93E38-EA32-4BDC-8FAB-C3E4E6AE6141}"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pPr rtl="1"/>
          <a:endParaRPr lang="fa-IR"/>
        </a:p>
      </dgm:t>
    </dgm:pt>
    <dgm:pt modelId="{2315A547-19C4-41D4-A92F-06EB58625888}">
      <dgm:prSet phldrT="[Text]"/>
      <dgm:spPr/>
      <dgm:t>
        <a:bodyPr/>
        <a:lstStyle/>
        <a:p>
          <a:pPr rtl="0"/>
          <a:r>
            <a:rPr lang="en-US" dirty="0">
              <a:latin typeface="+mj-lt"/>
            </a:rPr>
            <a:t>Scientific discipline</a:t>
          </a:r>
          <a:endParaRPr lang="fa-IR" dirty="0">
            <a:latin typeface="+mj-lt"/>
          </a:endParaRPr>
        </a:p>
      </dgm:t>
    </dgm:pt>
    <dgm:pt modelId="{F1F8CBB8-5BED-4A3D-8653-DA1A1EF4B606}" type="parTrans" cxnId="{C0A07EEA-B444-4ECB-B685-1022DEB54B39}">
      <dgm:prSet/>
      <dgm:spPr/>
      <dgm:t>
        <a:bodyPr/>
        <a:lstStyle/>
        <a:p>
          <a:pPr rtl="0"/>
          <a:endParaRPr lang="fa-IR">
            <a:latin typeface="+mj-lt"/>
          </a:endParaRPr>
        </a:p>
      </dgm:t>
    </dgm:pt>
    <dgm:pt modelId="{2C6D072F-0C06-49C5-9A43-44ACFDD8CC5C}" type="sibTrans" cxnId="{C0A07EEA-B444-4ECB-B685-1022DEB54B39}">
      <dgm:prSet/>
      <dgm:spPr/>
      <dgm:t>
        <a:bodyPr/>
        <a:lstStyle/>
        <a:p>
          <a:pPr rtl="0"/>
          <a:endParaRPr lang="fa-IR">
            <a:latin typeface="+mj-lt"/>
          </a:endParaRPr>
        </a:p>
      </dgm:t>
    </dgm:pt>
    <dgm:pt modelId="{0EAF726C-F12B-4E9D-9F3C-BF7744B9A6BB}">
      <dgm:prSet/>
      <dgm:spPr/>
      <dgm:t>
        <a:bodyPr/>
        <a:lstStyle/>
        <a:p>
          <a:pPr rtl="0"/>
          <a:r>
            <a:rPr lang="en-US" dirty="0">
              <a:latin typeface="+mj-lt"/>
            </a:rPr>
            <a:t>basic</a:t>
          </a:r>
        </a:p>
      </dgm:t>
    </dgm:pt>
    <dgm:pt modelId="{8CC3D629-69DD-4DA4-BCB8-0F32CF56FE24}" type="parTrans" cxnId="{B93D0D46-0DCE-40BE-9357-9599EBB60191}">
      <dgm:prSet/>
      <dgm:spPr/>
      <dgm:t>
        <a:bodyPr/>
        <a:lstStyle/>
        <a:p>
          <a:pPr rtl="0"/>
          <a:endParaRPr lang="fa-IR">
            <a:latin typeface="+mj-lt"/>
          </a:endParaRPr>
        </a:p>
      </dgm:t>
    </dgm:pt>
    <dgm:pt modelId="{80786B58-0CCA-4348-A2C2-5FF616B1E98B}" type="sibTrans" cxnId="{B93D0D46-0DCE-40BE-9357-9599EBB60191}">
      <dgm:prSet/>
      <dgm:spPr/>
      <dgm:t>
        <a:bodyPr/>
        <a:lstStyle/>
        <a:p>
          <a:pPr rtl="0"/>
          <a:endParaRPr lang="fa-IR">
            <a:latin typeface="+mj-lt"/>
          </a:endParaRPr>
        </a:p>
      </dgm:t>
    </dgm:pt>
    <dgm:pt modelId="{BC33F30E-F4B6-46B9-9077-C579C6DC466B}">
      <dgm:prSet/>
      <dgm:spPr/>
      <dgm:t>
        <a:bodyPr/>
        <a:lstStyle/>
        <a:p>
          <a:pPr rtl="0"/>
          <a:r>
            <a:rPr lang="en-US" dirty="0">
              <a:latin typeface="+mj-lt"/>
            </a:rPr>
            <a:t>specialized</a:t>
          </a:r>
        </a:p>
      </dgm:t>
    </dgm:pt>
    <dgm:pt modelId="{0F8CF39B-C435-4337-9753-78F743470D1E}" type="parTrans" cxnId="{53310DF9-46B8-40A7-B852-0C2D9D595564}">
      <dgm:prSet/>
      <dgm:spPr/>
      <dgm:t>
        <a:bodyPr/>
        <a:lstStyle/>
        <a:p>
          <a:pPr rtl="0"/>
          <a:endParaRPr lang="fa-IR">
            <a:latin typeface="+mj-lt"/>
          </a:endParaRPr>
        </a:p>
      </dgm:t>
    </dgm:pt>
    <dgm:pt modelId="{13B00039-D650-425B-9DE8-82BAB226EAEC}" type="sibTrans" cxnId="{53310DF9-46B8-40A7-B852-0C2D9D595564}">
      <dgm:prSet/>
      <dgm:spPr/>
      <dgm:t>
        <a:bodyPr/>
        <a:lstStyle/>
        <a:p>
          <a:pPr rtl="0"/>
          <a:endParaRPr lang="fa-IR">
            <a:latin typeface="+mj-lt"/>
          </a:endParaRPr>
        </a:p>
      </dgm:t>
    </dgm:pt>
    <dgm:pt modelId="{A0DE7852-6E8E-4E95-AD7F-E8E3796D4414}">
      <dgm:prSet/>
      <dgm:spPr/>
      <dgm:t>
        <a:bodyPr/>
        <a:lstStyle/>
        <a:p>
          <a:pPr rtl="0"/>
          <a:r>
            <a:rPr lang="en-US" dirty="0">
              <a:latin typeface="+mj-lt"/>
            </a:rPr>
            <a:t>Geographical distribution</a:t>
          </a:r>
        </a:p>
      </dgm:t>
    </dgm:pt>
    <dgm:pt modelId="{02082AD3-421E-4C54-B187-C26891085BCC}" type="parTrans" cxnId="{B04DA20D-1C35-4594-AFDB-5C04E6953BF0}">
      <dgm:prSet/>
      <dgm:spPr/>
      <dgm:t>
        <a:bodyPr/>
        <a:lstStyle/>
        <a:p>
          <a:pPr rtl="0"/>
          <a:endParaRPr lang="fa-IR">
            <a:latin typeface="+mj-lt"/>
          </a:endParaRPr>
        </a:p>
      </dgm:t>
    </dgm:pt>
    <dgm:pt modelId="{7BE784A2-C05C-40DF-B4B2-99DB19AB870B}" type="sibTrans" cxnId="{B04DA20D-1C35-4594-AFDB-5C04E6953BF0}">
      <dgm:prSet/>
      <dgm:spPr/>
      <dgm:t>
        <a:bodyPr/>
        <a:lstStyle/>
        <a:p>
          <a:pPr rtl="0"/>
          <a:endParaRPr lang="fa-IR">
            <a:latin typeface="+mj-lt"/>
          </a:endParaRPr>
        </a:p>
      </dgm:t>
    </dgm:pt>
    <dgm:pt modelId="{37C1D41A-95F7-4A2A-9E10-C8EBE1EB3C2B}">
      <dgm:prSet/>
      <dgm:spPr/>
      <dgm:t>
        <a:bodyPr/>
        <a:lstStyle/>
        <a:p>
          <a:pPr rtl="0"/>
          <a:r>
            <a:rPr lang="en-US" dirty="0">
              <a:latin typeface="+mj-lt"/>
            </a:rPr>
            <a:t>Single sited</a:t>
          </a:r>
        </a:p>
      </dgm:t>
    </dgm:pt>
    <dgm:pt modelId="{DF69079B-9661-434B-986D-2AA496F76EAF}" type="parTrans" cxnId="{28C25CB0-5843-4049-B1FA-85A86C378AFE}">
      <dgm:prSet/>
      <dgm:spPr/>
      <dgm:t>
        <a:bodyPr/>
        <a:lstStyle/>
        <a:p>
          <a:pPr rtl="0"/>
          <a:endParaRPr lang="fa-IR">
            <a:latin typeface="+mj-lt"/>
          </a:endParaRPr>
        </a:p>
      </dgm:t>
    </dgm:pt>
    <dgm:pt modelId="{C1F76388-CEA2-426D-A1FF-E769D6FE5392}" type="sibTrans" cxnId="{28C25CB0-5843-4049-B1FA-85A86C378AFE}">
      <dgm:prSet/>
      <dgm:spPr/>
      <dgm:t>
        <a:bodyPr/>
        <a:lstStyle/>
        <a:p>
          <a:pPr rtl="0"/>
          <a:endParaRPr lang="fa-IR">
            <a:latin typeface="+mj-lt"/>
          </a:endParaRPr>
        </a:p>
      </dgm:t>
    </dgm:pt>
    <dgm:pt modelId="{99597999-0B25-4FF5-99E6-0C538C4DED12}">
      <dgm:prSet/>
      <dgm:spPr/>
      <dgm:t>
        <a:bodyPr/>
        <a:lstStyle/>
        <a:p>
          <a:pPr rtl="0"/>
          <a:r>
            <a:rPr lang="en-US" dirty="0">
              <a:latin typeface="+mj-lt"/>
            </a:rPr>
            <a:t>Local / national</a:t>
          </a:r>
        </a:p>
      </dgm:t>
    </dgm:pt>
    <dgm:pt modelId="{E8BA8425-F6A2-4797-9A8D-E6018DB1B426}" type="parTrans" cxnId="{3F9DB29B-B45B-40B3-BB25-8A79EF2FB6BE}">
      <dgm:prSet/>
      <dgm:spPr/>
      <dgm:t>
        <a:bodyPr/>
        <a:lstStyle/>
        <a:p>
          <a:pPr rtl="0"/>
          <a:endParaRPr lang="fa-IR">
            <a:latin typeface="+mj-lt"/>
          </a:endParaRPr>
        </a:p>
      </dgm:t>
    </dgm:pt>
    <dgm:pt modelId="{4BF987BD-7FE4-493C-A058-D48DB856AF0C}" type="sibTrans" cxnId="{3F9DB29B-B45B-40B3-BB25-8A79EF2FB6BE}">
      <dgm:prSet/>
      <dgm:spPr/>
      <dgm:t>
        <a:bodyPr/>
        <a:lstStyle/>
        <a:p>
          <a:pPr rtl="0"/>
          <a:endParaRPr lang="fa-IR">
            <a:latin typeface="+mj-lt"/>
          </a:endParaRPr>
        </a:p>
      </dgm:t>
    </dgm:pt>
    <dgm:pt modelId="{050191FA-A128-4144-9880-170CB16DC4CD}">
      <dgm:prSet/>
      <dgm:spPr/>
      <dgm:t>
        <a:bodyPr/>
        <a:lstStyle/>
        <a:p>
          <a:pPr rtl="0"/>
          <a:r>
            <a:rPr lang="en-US">
              <a:latin typeface="+mj-lt"/>
            </a:rPr>
            <a:t>Access mode</a:t>
          </a:r>
          <a:endParaRPr lang="en-US" dirty="0">
            <a:latin typeface="+mj-lt"/>
          </a:endParaRPr>
        </a:p>
      </dgm:t>
    </dgm:pt>
    <dgm:pt modelId="{8AC90349-F280-4E01-AF16-26F9481EF43F}" type="parTrans" cxnId="{BE594ABD-F39C-40C2-BF97-A139E06C3075}">
      <dgm:prSet/>
      <dgm:spPr/>
      <dgm:t>
        <a:bodyPr/>
        <a:lstStyle/>
        <a:p>
          <a:pPr rtl="0"/>
          <a:endParaRPr lang="fa-IR">
            <a:latin typeface="+mj-lt"/>
          </a:endParaRPr>
        </a:p>
      </dgm:t>
    </dgm:pt>
    <dgm:pt modelId="{71A412DF-B236-4BF8-A11E-49891A70736D}" type="sibTrans" cxnId="{BE594ABD-F39C-40C2-BF97-A139E06C3075}">
      <dgm:prSet/>
      <dgm:spPr/>
      <dgm:t>
        <a:bodyPr/>
        <a:lstStyle/>
        <a:p>
          <a:pPr rtl="0"/>
          <a:endParaRPr lang="fa-IR">
            <a:latin typeface="+mj-lt"/>
          </a:endParaRPr>
        </a:p>
      </dgm:t>
    </dgm:pt>
    <dgm:pt modelId="{83062B53-3990-4C44-A4E3-F5D4B5BD84EC}">
      <dgm:prSet/>
      <dgm:spPr/>
      <dgm:t>
        <a:bodyPr/>
        <a:lstStyle/>
        <a:p>
          <a:pPr rtl="0"/>
          <a:r>
            <a:rPr lang="en-US" dirty="0">
              <a:latin typeface="+mj-lt"/>
            </a:rPr>
            <a:t>on site</a:t>
          </a:r>
        </a:p>
      </dgm:t>
    </dgm:pt>
    <dgm:pt modelId="{6E92888F-30DA-44CD-9604-2DC920BD5258}" type="parTrans" cxnId="{330C5855-CC75-489A-A7BF-96AB68562F48}">
      <dgm:prSet/>
      <dgm:spPr/>
      <dgm:t>
        <a:bodyPr/>
        <a:lstStyle/>
        <a:p>
          <a:pPr rtl="0"/>
          <a:endParaRPr lang="fa-IR">
            <a:latin typeface="+mj-lt"/>
          </a:endParaRPr>
        </a:p>
      </dgm:t>
    </dgm:pt>
    <dgm:pt modelId="{0B0A9398-2A74-4489-B950-DD4D782A2227}" type="sibTrans" cxnId="{330C5855-CC75-489A-A7BF-96AB68562F48}">
      <dgm:prSet/>
      <dgm:spPr/>
      <dgm:t>
        <a:bodyPr/>
        <a:lstStyle/>
        <a:p>
          <a:pPr rtl="0"/>
          <a:endParaRPr lang="fa-IR">
            <a:latin typeface="+mj-lt"/>
          </a:endParaRPr>
        </a:p>
      </dgm:t>
    </dgm:pt>
    <dgm:pt modelId="{50C312B3-9D7B-4B01-907D-D49F8671334B}">
      <dgm:prSet/>
      <dgm:spPr/>
      <dgm:t>
        <a:bodyPr/>
        <a:lstStyle/>
        <a:p>
          <a:pPr rtl="0"/>
          <a:r>
            <a:rPr lang="en-US">
              <a:latin typeface="+mj-lt"/>
            </a:rPr>
            <a:t>Economic rationale</a:t>
          </a:r>
          <a:endParaRPr lang="en-US" dirty="0">
            <a:latin typeface="+mj-lt"/>
          </a:endParaRPr>
        </a:p>
      </dgm:t>
    </dgm:pt>
    <dgm:pt modelId="{0039E760-1938-4AC6-A12F-A49720F2AC4E}" type="parTrans" cxnId="{D9E66809-FD6E-4A1C-B6D4-6BE90678ECB7}">
      <dgm:prSet/>
      <dgm:spPr/>
      <dgm:t>
        <a:bodyPr/>
        <a:lstStyle/>
        <a:p>
          <a:pPr rtl="0"/>
          <a:endParaRPr lang="fa-IR">
            <a:latin typeface="+mj-lt"/>
          </a:endParaRPr>
        </a:p>
      </dgm:t>
    </dgm:pt>
    <dgm:pt modelId="{1805BDE8-C2C7-47B1-AC56-581D56D96B69}" type="sibTrans" cxnId="{D9E66809-FD6E-4A1C-B6D4-6BE90678ECB7}">
      <dgm:prSet/>
      <dgm:spPr/>
      <dgm:t>
        <a:bodyPr/>
        <a:lstStyle/>
        <a:p>
          <a:pPr rtl="0"/>
          <a:endParaRPr lang="fa-IR">
            <a:latin typeface="+mj-lt"/>
          </a:endParaRPr>
        </a:p>
      </dgm:t>
    </dgm:pt>
    <dgm:pt modelId="{9767EE3E-3A3E-40CF-BBD5-0BDCC596C261}">
      <dgm:prSet/>
      <dgm:spPr/>
      <dgm:t>
        <a:bodyPr/>
        <a:lstStyle/>
        <a:p>
          <a:pPr rtl="0"/>
          <a:r>
            <a:rPr lang="en-US" dirty="0">
              <a:latin typeface="+mj-lt"/>
            </a:rPr>
            <a:t>cost sharing among members</a:t>
          </a:r>
        </a:p>
      </dgm:t>
    </dgm:pt>
    <dgm:pt modelId="{2857761D-DCAB-448D-B571-DD165E5EEBE1}" type="parTrans" cxnId="{FF4B7D58-15BE-4C30-B570-A12A60F91454}">
      <dgm:prSet/>
      <dgm:spPr/>
      <dgm:t>
        <a:bodyPr/>
        <a:lstStyle/>
        <a:p>
          <a:pPr rtl="0"/>
          <a:endParaRPr lang="fa-IR">
            <a:latin typeface="+mj-lt"/>
          </a:endParaRPr>
        </a:p>
      </dgm:t>
    </dgm:pt>
    <dgm:pt modelId="{1889B541-B826-448E-A496-04919EFF7AE6}" type="sibTrans" cxnId="{FF4B7D58-15BE-4C30-B570-A12A60F91454}">
      <dgm:prSet/>
      <dgm:spPr/>
      <dgm:t>
        <a:bodyPr/>
        <a:lstStyle/>
        <a:p>
          <a:pPr rtl="0"/>
          <a:endParaRPr lang="fa-IR">
            <a:latin typeface="+mj-lt"/>
          </a:endParaRPr>
        </a:p>
      </dgm:t>
    </dgm:pt>
    <dgm:pt modelId="{495BD88A-18D6-494D-80F2-418ECCF63889}">
      <dgm:prSet/>
      <dgm:spPr/>
      <dgm:t>
        <a:bodyPr/>
        <a:lstStyle/>
        <a:p>
          <a:pPr rtl="0"/>
          <a:r>
            <a:rPr lang="en-US">
              <a:latin typeface="+mj-lt"/>
            </a:rPr>
            <a:t>Age and dynamics of evolution</a:t>
          </a:r>
          <a:endParaRPr lang="en-US" dirty="0">
            <a:latin typeface="+mj-lt"/>
          </a:endParaRPr>
        </a:p>
      </dgm:t>
    </dgm:pt>
    <dgm:pt modelId="{B40C5986-5A4E-49AB-8AA6-62728BEAAE6C}" type="parTrans" cxnId="{5B50EB1A-B58F-4227-A9EF-0DBB1D8B1991}">
      <dgm:prSet/>
      <dgm:spPr/>
      <dgm:t>
        <a:bodyPr/>
        <a:lstStyle/>
        <a:p>
          <a:pPr rtl="0"/>
          <a:endParaRPr lang="fa-IR">
            <a:latin typeface="+mj-lt"/>
          </a:endParaRPr>
        </a:p>
      </dgm:t>
    </dgm:pt>
    <dgm:pt modelId="{48D1347E-0126-450E-9FA9-3707C3E1F12F}" type="sibTrans" cxnId="{5B50EB1A-B58F-4227-A9EF-0DBB1D8B1991}">
      <dgm:prSet/>
      <dgm:spPr/>
      <dgm:t>
        <a:bodyPr/>
        <a:lstStyle/>
        <a:p>
          <a:pPr rtl="0"/>
          <a:endParaRPr lang="fa-IR">
            <a:latin typeface="+mj-lt"/>
          </a:endParaRPr>
        </a:p>
      </dgm:t>
    </dgm:pt>
    <dgm:pt modelId="{D1628C08-D64B-4337-8DE8-1AC49A55D644}">
      <dgm:prSet/>
      <dgm:spPr/>
      <dgm:t>
        <a:bodyPr/>
        <a:lstStyle/>
        <a:p>
          <a:pPr rtl="0"/>
          <a:r>
            <a:rPr lang="en-US" dirty="0">
              <a:latin typeface="+mj-lt"/>
            </a:rPr>
            <a:t>new RI</a:t>
          </a:r>
        </a:p>
      </dgm:t>
    </dgm:pt>
    <dgm:pt modelId="{936BA0B3-9A4C-4C80-AE53-374CD9D1C167}" type="parTrans" cxnId="{E0C36293-9331-47E5-8F31-E7FCD1CD2652}">
      <dgm:prSet/>
      <dgm:spPr/>
      <dgm:t>
        <a:bodyPr/>
        <a:lstStyle/>
        <a:p>
          <a:pPr rtl="0"/>
          <a:endParaRPr lang="fa-IR">
            <a:latin typeface="+mj-lt"/>
          </a:endParaRPr>
        </a:p>
      </dgm:t>
    </dgm:pt>
    <dgm:pt modelId="{FDC193D5-E36A-457A-9F63-62346AA500AF}" type="sibTrans" cxnId="{E0C36293-9331-47E5-8F31-E7FCD1CD2652}">
      <dgm:prSet/>
      <dgm:spPr/>
      <dgm:t>
        <a:bodyPr/>
        <a:lstStyle/>
        <a:p>
          <a:pPr rtl="0"/>
          <a:endParaRPr lang="fa-IR">
            <a:latin typeface="+mj-lt"/>
          </a:endParaRPr>
        </a:p>
      </dgm:t>
    </dgm:pt>
    <dgm:pt modelId="{2C6A4264-AE54-44F6-A413-E0B2DF5E65B4}">
      <dgm:prSet/>
      <dgm:spPr/>
      <dgm:t>
        <a:bodyPr/>
        <a:lstStyle/>
        <a:p>
          <a:pPr rtl="0"/>
          <a:r>
            <a:rPr lang="en-US">
              <a:latin typeface="+mj-lt"/>
            </a:rPr>
            <a:t>applied</a:t>
          </a:r>
          <a:endParaRPr lang="en-US" dirty="0">
            <a:latin typeface="+mj-lt"/>
          </a:endParaRPr>
        </a:p>
      </dgm:t>
    </dgm:pt>
    <dgm:pt modelId="{FAFDBB0B-020D-41DE-B21E-F2003742D3AF}" type="parTrans" cxnId="{B5AE2D6C-2D4D-450A-AA22-37852E2FB759}">
      <dgm:prSet/>
      <dgm:spPr/>
      <dgm:t>
        <a:bodyPr/>
        <a:lstStyle/>
        <a:p>
          <a:pPr rtl="1"/>
          <a:endParaRPr lang="fa-IR">
            <a:latin typeface="+mj-lt"/>
          </a:endParaRPr>
        </a:p>
      </dgm:t>
    </dgm:pt>
    <dgm:pt modelId="{B14E54B5-2EA6-47CE-B34C-CB18D2DB6561}" type="sibTrans" cxnId="{B5AE2D6C-2D4D-450A-AA22-37852E2FB759}">
      <dgm:prSet/>
      <dgm:spPr/>
      <dgm:t>
        <a:bodyPr/>
        <a:lstStyle/>
        <a:p>
          <a:pPr rtl="1"/>
          <a:endParaRPr lang="fa-IR">
            <a:latin typeface="+mj-lt"/>
          </a:endParaRPr>
        </a:p>
      </dgm:t>
    </dgm:pt>
    <dgm:pt modelId="{4C3A79F9-5B75-4D13-9A5C-D68DB3205373}">
      <dgm:prSet/>
      <dgm:spPr/>
      <dgm:t>
        <a:bodyPr/>
        <a:lstStyle/>
        <a:p>
          <a:pPr rtl="0"/>
          <a:r>
            <a:rPr lang="en-US" dirty="0">
              <a:latin typeface="+mj-lt"/>
            </a:rPr>
            <a:t>multidisciplinary</a:t>
          </a:r>
        </a:p>
      </dgm:t>
    </dgm:pt>
    <dgm:pt modelId="{0D1420DB-4675-472E-B7CB-EF64946FD8E8}" type="parTrans" cxnId="{079632C8-A65F-41B3-A62D-BFCB652F9675}">
      <dgm:prSet/>
      <dgm:spPr/>
      <dgm:t>
        <a:bodyPr/>
        <a:lstStyle/>
        <a:p>
          <a:pPr rtl="1"/>
          <a:endParaRPr lang="fa-IR">
            <a:latin typeface="+mj-lt"/>
          </a:endParaRPr>
        </a:p>
      </dgm:t>
    </dgm:pt>
    <dgm:pt modelId="{04B62526-1DF2-42FF-B672-9F3494CC197C}" type="sibTrans" cxnId="{079632C8-A65F-41B3-A62D-BFCB652F9675}">
      <dgm:prSet/>
      <dgm:spPr/>
      <dgm:t>
        <a:bodyPr/>
        <a:lstStyle/>
        <a:p>
          <a:pPr rtl="1"/>
          <a:endParaRPr lang="fa-IR">
            <a:latin typeface="+mj-lt"/>
          </a:endParaRPr>
        </a:p>
      </dgm:t>
    </dgm:pt>
    <dgm:pt modelId="{4433EA4D-5C06-49D5-8CB0-743CB52E99C3}">
      <dgm:prSet/>
      <dgm:spPr/>
      <dgm:t>
        <a:bodyPr/>
        <a:lstStyle/>
        <a:p>
          <a:pPr rtl="0"/>
          <a:r>
            <a:rPr lang="en-US">
              <a:latin typeface="+mj-lt"/>
            </a:rPr>
            <a:t>distributed</a:t>
          </a:r>
          <a:endParaRPr lang="en-US" dirty="0">
            <a:latin typeface="+mj-lt"/>
          </a:endParaRPr>
        </a:p>
      </dgm:t>
    </dgm:pt>
    <dgm:pt modelId="{946D67BC-A0A6-4F48-BB0D-E211D654566C}" type="parTrans" cxnId="{4DBC0EC5-F386-42BE-8BDE-7CC9ACC2708F}">
      <dgm:prSet/>
      <dgm:spPr/>
      <dgm:t>
        <a:bodyPr/>
        <a:lstStyle/>
        <a:p>
          <a:pPr rtl="1"/>
          <a:endParaRPr lang="fa-IR">
            <a:latin typeface="+mj-lt"/>
          </a:endParaRPr>
        </a:p>
      </dgm:t>
    </dgm:pt>
    <dgm:pt modelId="{E6E6C7B1-B4B7-4280-9CC8-3AB84935F890}" type="sibTrans" cxnId="{4DBC0EC5-F386-42BE-8BDE-7CC9ACC2708F}">
      <dgm:prSet/>
      <dgm:spPr/>
      <dgm:t>
        <a:bodyPr/>
        <a:lstStyle/>
        <a:p>
          <a:pPr rtl="1"/>
          <a:endParaRPr lang="fa-IR">
            <a:latin typeface="+mj-lt"/>
          </a:endParaRPr>
        </a:p>
      </dgm:t>
    </dgm:pt>
    <dgm:pt modelId="{5FBD279A-F2C2-48FA-939A-A28E46CE873E}">
      <dgm:prSet/>
      <dgm:spPr/>
      <dgm:t>
        <a:bodyPr/>
        <a:lstStyle/>
        <a:p>
          <a:pPr rtl="0"/>
          <a:r>
            <a:rPr lang="en-US" dirty="0">
              <a:latin typeface="+mj-lt"/>
            </a:rPr>
            <a:t>regional / worldwide</a:t>
          </a:r>
        </a:p>
      </dgm:t>
    </dgm:pt>
    <dgm:pt modelId="{EB146B55-4829-40BE-8391-D4113655177E}" type="parTrans" cxnId="{C45147C6-6124-461F-AA04-004F0D926124}">
      <dgm:prSet/>
      <dgm:spPr/>
      <dgm:t>
        <a:bodyPr/>
        <a:lstStyle/>
        <a:p>
          <a:pPr rtl="1"/>
          <a:endParaRPr lang="fa-IR">
            <a:latin typeface="+mj-lt"/>
          </a:endParaRPr>
        </a:p>
      </dgm:t>
    </dgm:pt>
    <dgm:pt modelId="{99C11C58-70D1-4FFE-8092-6A5DE5B75B80}" type="sibTrans" cxnId="{C45147C6-6124-461F-AA04-004F0D926124}">
      <dgm:prSet/>
      <dgm:spPr/>
      <dgm:t>
        <a:bodyPr/>
        <a:lstStyle/>
        <a:p>
          <a:pPr rtl="1"/>
          <a:endParaRPr lang="fa-IR">
            <a:latin typeface="+mj-lt"/>
          </a:endParaRPr>
        </a:p>
      </dgm:t>
    </dgm:pt>
    <dgm:pt modelId="{977BD8B7-555E-4A77-8B9F-6CD12E82F290}">
      <dgm:prSet/>
      <dgm:spPr/>
      <dgm:t>
        <a:bodyPr/>
        <a:lstStyle/>
        <a:p>
          <a:pPr rtl="0"/>
          <a:r>
            <a:rPr lang="en-US">
              <a:latin typeface="+mj-lt"/>
            </a:rPr>
            <a:t>remote </a:t>
          </a:r>
          <a:r>
            <a:rPr lang="en-US" dirty="0">
              <a:latin typeface="+mj-lt"/>
            </a:rPr>
            <a:t>/ virtual</a:t>
          </a:r>
        </a:p>
      </dgm:t>
    </dgm:pt>
    <dgm:pt modelId="{2CEBD1C4-3FE2-4772-A5E5-C87A46E2A229}" type="parTrans" cxnId="{06DC4EEE-C6B9-4279-85F4-35487116CCA8}">
      <dgm:prSet/>
      <dgm:spPr/>
      <dgm:t>
        <a:bodyPr/>
        <a:lstStyle/>
        <a:p>
          <a:pPr rtl="1"/>
          <a:endParaRPr lang="fa-IR">
            <a:latin typeface="+mj-lt"/>
          </a:endParaRPr>
        </a:p>
      </dgm:t>
    </dgm:pt>
    <dgm:pt modelId="{49C5D8E3-AB69-4C15-80CC-58FB85F8B19B}" type="sibTrans" cxnId="{06DC4EEE-C6B9-4279-85F4-35487116CCA8}">
      <dgm:prSet/>
      <dgm:spPr/>
      <dgm:t>
        <a:bodyPr/>
        <a:lstStyle/>
        <a:p>
          <a:pPr rtl="1"/>
          <a:endParaRPr lang="fa-IR">
            <a:latin typeface="+mj-lt"/>
          </a:endParaRPr>
        </a:p>
      </dgm:t>
    </dgm:pt>
    <dgm:pt modelId="{48522E1E-5318-4473-B9E9-B4F559EF4167}">
      <dgm:prSet/>
      <dgm:spPr/>
      <dgm:t>
        <a:bodyPr/>
        <a:lstStyle/>
        <a:p>
          <a:pPr rtl="0"/>
          <a:r>
            <a:rPr lang="en-US">
              <a:latin typeface="+mj-lt"/>
            </a:rPr>
            <a:t>complementarity </a:t>
          </a:r>
          <a:r>
            <a:rPr lang="en-US" dirty="0">
              <a:latin typeface="+mj-lt"/>
            </a:rPr>
            <a:t>/ diversity of resources;</a:t>
          </a:r>
        </a:p>
      </dgm:t>
    </dgm:pt>
    <dgm:pt modelId="{867553B4-6CA7-442F-AFEF-B0EABAD3D57D}" type="parTrans" cxnId="{2A30CC2E-A227-4384-814B-8103D01BF186}">
      <dgm:prSet/>
      <dgm:spPr/>
      <dgm:t>
        <a:bodyPr/>
        <a:lstStyle/>
        <a:p>
          <a:pPr rtl="1"/>
          <a:endParaRPr lang="fa-IR">
            <a:latin typeface="+mj-lt"/>
          </a:endParaRPr>
        </a:p>
      </dgm:t>
    </dgm:pt>
    <dgm:pt modelId="{F055F1E9-97C8-4C74-9FFC-39712B06194E}" type="sibTrans" cxnId="{2A30CC2E-A227-4384-814B-8103D01BF186}">
      <dgm:prSet/>
      <dgm:spPr/>
      <dgm:t>
        <a:bodyPr/>
        <a:lstStyle/>
        <a:p>
          <a:pPr rtl="1"/>
          <a:endParaRPr lang="fa-IR">
            <a:latin typeface="+mj-lt"/>
          </a:endParaRPr>
        </a:p>
      </dgm:t>
    </dgm:pt>
    <dgm:pt modelId="{B6558D53-DE74-42F1-9210-9F82F48C0F73}">
      <dgm:prSet/>
      <dgm:spPr/>
      <dgm:t>
        <a:bodyPr/>
        <a:lstStyle/>
        <a:p>
          <a:pPr rtl="0"/>
          <a:r>
            <a:rPr lang="en-US" dirty="0">
              <a:latin typeface="+mj-lt"/>
            </a:rPr>
            <a:t>upgrade</a:t>
          </a:r>
        </a:p>
      </dgm:t>
    </dgm:pt>
    <dgm:pt modelId="{D2E2F928-CE49-41CF-BD6F-506D138930BA}" type="parTrans" cxnId="{C0ACCCBF-0058-4A0D-81E5-A6AADEC5437B}">
      <dgm:prSet/>
      <dgm:spPr/>
      <dgm:t>
        <a:bodyPr/>
        <a:lstStyle/>
        <a:p>
          <a:pPr rtl="1"/>
          <a:endParaRPr lang="fa-IR">
            <a:latin typeface="+mj-lt"/>
          </a:endParaRPr>
        </a:p>
      </dgm:t>
    </dgm:pt>
    <dgm:pt modelId="{BA278EF9-9F9D-4C1C-8C1A-21084955B33E}" type="sibTrans" cxnId="{C0ACCCBF-0058-4A0D-81E5-A6AADEC5437B}">
      <dgm:prSet/>
      <dgm:spPr/>
      <dgm:t>
        <a:bodyPr/>
        <a:lstStyle/>
        <a:p>
          <a:pPr rtl="1"/>
          <a:endParaRPr lang="fa-IR">
            <a:latin typeface="+mj-lt"/>
          </a:endParaRPr>
        </a:p>
      </dgm:t>
    </dgm:pt>
    <dgm:pt modelId="{E5D87D58-0629-4F90-9860-68A56A7548EA}">
      <dgm:prSet/>
      <dgm:spPr/>
      <dgm:t>
        <a:bodyPr/>
        <a:lstStyle/>
        <a:p>
          <a:pPr rtl="0"/>
          <a:r>
            <a:rPr lang="en-US">
              <a:latin typeface="+mj-lt"/>
            </a:rPr>
            <a:t>recovery </a:t>
          </a:r>
          <a:r>
            <a:rPr lang="en-US" dirty="0">
              <a:latin typeface="+mj-lt"/>
            </a:rPr>
            <a:t>of pre-existing resources.</a:t>
          </a:r>
        </a:p>
      </dgm:t>
    </dgm:pt>
    <dgm:pt modelId="{ECA18CD4-D4B1-4BFC-AAD3-15F263A4BDB8}" type="parTrans" cxnId="{C93F6E5A-E0B6-4C87-86C9-F06143F237FE}">
      <dgm:prSet/>
      <dgm:spPr/>
      <dgm:t>
        <a:bodyPr/>
        <a:lstStyle/>
        <a:p>
          <a:pPr rtl="1"/>
          <a:endParaRPr lang="fa-IR">
            <a:latin typeface="+mj-lt"/>
          </a:endParaRPr>
        </a:p>
      </dgm:t>
    </dgm:pt>
    <dgm:pt modelId="{520B0DB1-B45F-48C9-8C1F-BC4B21D947F5}" type="sibTrans" cxnId="{C93F6E5A-E0B6-4C87-86C9-F06143F237FE}">
      <dgm:prSet/>
      <dgm:spPr/>
      <dgm:t>
        <a:bodyPr/>
        <a:lstStyle/>
        <a:p>
          <a:pPr rtl="1"/>
          <a:endParaRPr lang="fa-IR">
            <a:latin typeface="+mj-lt"/>
          </a:endParaRPr>
        </a:p>
      </dgm:t>
    </dgm:pt>
    <dgm:pt modelId="{A81B3310-4DC1-4996-96C0-4684DE57352D}" type="pres">
      <dgm:prSet presAssocID="{64F93E38-EA32-4BDC-8FAB-C3E4E6AE6141}" presName="theList" presStyleCnt="0">
        <dgm:presLayoutVars>
          <dgm:dir/>
          <dgm:animLvl val="lvl"/>
          <dgm:resizeHandles val="exact"/>
        </dgm:presLayoutVars>
      </dgm:prSet>
      <dgm:spPr/>
    </dgm:pt>
    <dgm:pt modelId="{6FE0D91D-EF73-48FB-96FD-BAD05CD85BFF}" type="pres">
      <dgm:prSet presAssocID="{2315A547-19C4-41D4-A92F-06EB58625888}" presName="compNode" presStyleCnt="0"/>
      <dgm:spPr/>
    </dgm:pt>
    <dgm:pt modelId="{FAD72606-C4C1-47C8-BBBE-E4E8572672DB}" type="pres">
      <dgm:prSet presAssocID="{2315A547-19C4-41D4-A92F-06EB58625888}" presName="aNode" presStyleLbl="bgShp" presStyleIdx="0" presStyleCnt="5"/>
      <dgm:spPr/>
    </dgm:pt>
    <dgm:pt modelId="{468C39FB-AA3A-4117-B4AE-B4D277A1520F}" type="pres">
      <dgm:prSet presAssocID="{2315A547-19C4-41D4-A92F-06EB58625888}" presName="textNode" presStyleLbl="bgShp" presStyleIdx="0" presStyleCnt="5"/>
      <dgm:spPr/>
    </dgm:pt>
    <dgm:pt modelId="{0361382E-2A38-46F4-A108-4541C401783C}" type="pres">
      <dgm:prSet presAssocID="{2315A547-19C4-41D4-A92F-06EB58625888}" presName="compChildNode" presStyleCnt="0"/>
      <dgm:spPr/>
    </dgm:pt>
    <dgm:pt modelId="{7CFBD0D9-4326-4681-8C75-AB05691BE3D5}" type="pres">
      <dgm:prSet presAssocID="{2315A547-19C4-41D4-A92F-06EB58625888}" presName="theInnerList" presStyleCnt="0"/>
      <dgm:spPr/>
    </dgm:pt>
    <dgm:pt modelId="{16AF6448-2F7F-4BFA-817E-A76B13A9E5E5}" type="pres">
      <dgm:prSet presAssocID="{0EAF726C-F12B-4E9D-9F3C-BF7744B9A6BB}" presName="childNode" presStyleLbl="node1" presStyleIdx="0" presStyleCnt="15">
        <dgm:presLayoutVars>
          <dgm:bulletEnabled val="1"/>
        </dgm:presLayoutVars>
      </dgm:prSet>
      <dgm:spPr/>
    </dgm:pt>
    <dgm:pt modelId="{A35B63CD-3050-4773-B5F4-C1EA950847CB}" type="pres">
      <dgm:prSet presAssocID="{0EAF726C-F12B-4E9D-9F3C-BF7744B9A6BB}" presName="aSpace2" presStyleCnt="0"/>
      <dgm:spPr/>
    </dgm:pt>
    <dgm:pt modelId="{892707D6-BDBB-4920-A242-AB772F0CC471}" type="pres">
      <dgm:prSet presAssocID="{2C6A4264-AE54-44F6-A413-E0B2DF5E65B4}" presName="childNode" presStyleLbl="node1" presStyleIdx="1" presStyleCnt="15">
        <dgm:presLayoutVars>
          <dgm:bulletEnabled val="1"/>
        </dgm:presLayoutVars>
      </dgm:prSet>
      <dgm:spPr/>
    </dgm:pt>
    <dgm:pt modelId="{D1CBB79C-7B99-440B-8BD8-5BF14E91D0F0}" type="pres">
      <dgm:prSet presAssocID="{2C6A4264-AE54-44F6-A413-E0B2DF5E65B4}" presName="aSpace2" presStyleCnt="0"/>
      <dgm:spPr/>
    </dgm:pt>
    <dgm:pt modelId="{03BE8FCD-FEE5-4542-85B4-AD90130621AA}" type="pres">
      <dgm:prSet presAssocID="{BC33F30E-F4B6-46B9-9077-C579C6DC466B}" presName="childNode" presStyleLbl="node1" presStyleIdx="2" presStyleCnt="15">
        <dgm:presLayoutVars>
          <dgm:bulletEnabled val="1"/>
        </dgm:presLayoutVars>
      </dgm:prSet>
      <dgm:spPr/>
    </dgm:pt>
    <dgm:pt modelId="{76DC7F1F-C390-4E9F-B92F-E500A7B6BCAC}" type="pres">
      <dgm:prSet presAssocID="{BC33F30E-F4B6-46B9-9077-C579C6DC466B}" presName="aSpace2" presStyleCnt="0"/>
      <dgm:spPr/>
    </dgm:pt>
    <dgm:pt modelId="{B0AB113F-4B16-4921-AEC9-99B2DE594D98}" type="pres">
      <dgm:prSet presAssocID="{4C3A79F9-5B75-4D13-9A5C-D68DB3205373}" presName="childNode" presStyleLbl="node1" presStyleIdx="3" presStyleCnt="15">
        <dgm:presLayoutVars>
          <dgm:bulletEnabled val="1"/>
        </dgm:presLayoutVars>
      </dgm:prSet>
      <dgm:spPr/>
    </dgm:pt>
    <dgm:pt modelId="{923DB2CF-A0BF-4E9B-B1A3-F91A180560BC}" type="pres">
      <dgm:prSet presAssocID="{2315A547-19C4-41D4-A92F-06EB58625888}" presName="aSpace" presStyleCnt="0"/>
      <dgm:spPr/>
    </dgm:pt>
    <dgm:pt modelId="{6F7E1842-681F-4F8F-93BA-19AF9A83C038}" type="pres">
      <dgm:prSet presAssocID="{A0DE7852-6E8E-4E95-AD7F-E8E3796D4414}" presName="compNode" presStyleCnt="0"/>
      <dgm:spPr/>
    </dgm:pt>
    <dgm:pt modelId="{B7EF5290-4D0A-417F-8D98-502D4822F3C8}" type="pres">
      <dgm:prSet presAssocID="{A0DE7852-6E8E-4E95-AD7F-E8E3796D4414}" presName="aNode" presStyleLbl="bgShp" presStyleIdx="1" presStyleCnt="5"/>
      <dgm:spPr/>
    </dgm:pt>
    <dgm:pt modelId="{03859257-BDCE-4AB1-9F4B-D4DC364FCD32}" type="pres">
      <dgm:prSet presAssocID="{A0DE7852-6E8E-4E95-AD7F-E8E3796D4414}" presName="textNode" presStyleLbl="bgShp" presStyleIdx="1" presStyleCnt="5"/>
      <dgm:spPr/>
    </dgm:pt>
    <dgm:pt modelId="{50548402-5895-4C83-BDC5-BB82F66F2F80}" type="pres">
      <dgm:prSet presAssocID="{A0DE7852-6E8E-4E95-AD7F-E8E3796D4414}" presName="compChildNode" presStyleCnt="0"/>
      <dgm:spPr/>
    </dgm:pt>
    <dgm:pt modelId="{845CD5E0-11EF-4C1E-A247-F6214F41C0E6}" type="pres">
      <dgm:prSet presAssocID="{A0DE7852-6E8E-4E95-AD7F-E8E3796D4414}" presName="theInnerList" presStyleCnt="0"/>
      <dgm:spPr/>
    </dgm:pt>
    <dgm:pt modelId="{75AD2D6C-E1A2-4085-AAEC-2D39760FE38C}" type="pres">
      <dgm:prSet presAssocID="{37C1D41A-95F7-4A2A-9E10-C8EBE1EB3C2B}" presName="childNode" presStyleLbl="node1" presStyleIdx="4" presStyleCnt="15">
        <dgm:presLayoutVars>
          <dgm:bulletEnabled val="1"/>
        </dgm:presLayoutVars>
      </dgm:prSet>
      <dgm:spPr/>
    </dgm:pt>
    <dgm:pt modelId="{811F9AA5-BB70-43BF-8143-EA802378A254}" type="pres">
      <dgm:prSet presAssocID="{37C1D41A-95F7-4A2A-9E10-C8EBE1EB3C2B}" presName="aSpace2" presStyleCnt="0"/>
      <dgm:spPr/>
    </dgm:pt>
    <dgm:pt modelId="{124ECD08-4484-448A-8F44-D8D14921A572}" type="pres">
      <dgm:prSet presAssocID="{4433EA4D-5C06-49D5-8CB0-743CB52E99C3}" presName="childNode" presStyleLbl="node1" presStyleIdx="5" presStyleCnt="15">
        <dgm:presLayoutVars>
          <dgm:bulletEnabled val="1"/>
        </dgm:presLayoutVars>
      </dgm:prSet>
      <dgm:spPr/>
    </dgm:pt>
    <dgm:pt modelId="{EDA91A7D-7F69-471C-B2D8-75F02C390F40}" type="pres">
      <dgm:prSet presAssocID="{4433EA4D-5C06-49D5-8CB0-743CB52E99C3}" presName="aSpace2" presStyleCnt="0"/>
      <dgm:spPr/>
    </dgm:pt>
    <dgm:pt modelId="{256E16DE-B5E5-4A94-BCA4-9EEBE77FCED3}" type="pres">
      <dgm:prSet presAssocID="{99597999-0B25-4FF5-99E6-0C538C4DED12}" presName="childNode" presStyleLbl="node1" presStyleIdx="6" presStyleCnt="15">
        <dgm:presLayoutVars>
          <dgm:bulletEnabled val="1"/>
        </dgm:presLayoutVars>
      </dgm:prSet>
      <dgm:spPr/>
    </dgm:pt>
    <dgm:pt modelId="{1200EC2F-B8E4-4B96-8CCD-0174AA75B753}" type="pres">
      <dgm:prSet presAssocID="{99597999-0B25-4FF5-99E6-0C538C4DED12}" presName="aSpace2" presStyleCnt="0"/>
      <dgm:spPr/>
    </dgm:pt>
    <dgm:pt modelId="{DDACA841-659F-490C-A1F3-2252E25BD941}" type="pres">
      <dgm:prSet presAssocID="{5FBD279A-F2C2-48FA-939A-A28E46CE873E}" presName="childNode" presStyleLbl="node1" presStyleIdx="7" presStyleCnt="15">
        <dgm:presLayoutVars>
          <dgm:bulletEnabled val="1"/>
        </dgm:presLayoutVars>
      </dgm:prSet>
      <dgm:spPr/>
    </dgm:pt>
    <dgm:pt modelId="{48114485-23A7-43B4-A66D-ABA9E4D1941E}" type="pres">
      <dgm:prSet presAssocID="{A0DE7852-6E8E-4E95-AD7F-E8E3796D4414}" presName="aSpace" presStyleCnt="0"/>
      <dgm:spPr/>
    </dgm:pt>
    <dgm:pt modelId="{4BEA9A6D-9CFF-4851-9CC9-78E33C70B434}" type="pres">
      <dgm:prSet presAssocID="{050191FA-A128-4144-9880-170CB16DC4CD}" presName="compNode" presStyleCnt="0"/>
      <dgm:spPr/>
    </dgm:pt>
    <dgm:pt modelId="{5DAB45D9-F21A-4007-BC01-BF838DDFACD0}" type="pres">
      <dgm:prSet presAssocID="{050191FA-A128-4144-9880-170CB16DC4CD}" presName="aNode" presStyleLbl="bgShp" presStyleIdx="2" presStyleCnt="5"/>
      <dgm:spPr/>
    </dgm:pt>
    <dgm:pt modelId="{442F63BF-3B37-4F22-896A-47986CD362C8}" type="pres">
      <dgm:prSet presAssocID="{050191FA-A128-4144-9880-170CB16DC4CD}" presName="textNode" presStyleLbl="bgShp" presStyleIdx="2" presStyleCnt="5"/>
      <dgm:spPr/>
    </dgm:pt>
    <dgm:pt modelId="{5BB3778F-0B95-4E1A-8BA7-C77E590026FB}" type="pres">
      <dgm:prSet presAssocID="{050191FA-A128-4144-9880-170CB16DC4CD}" presName="compChildNode" presStyleCnt="0"/>
      <dgm:spPr/>
    </dgm:pt>
    <dgm:pt modelId="{DDCBF832-F5C4-4B51-B06F-BD80CE9B8A92}" type="pres">
      <dgm:prSet presAssocID="{050191FA-A128-4144-9880-170CB16DC4CD}" presName="theInnerList" presStyleCnt="0"/>
      <dgm:spPr/>
    </dgm:pt>
    <dgm:pt modelId="{18D8998D-36FF-4615-BD99-4A8BAA4E10D1}" type="pres">
      <dgm:prSet presAssocID="{83062B53-3990-4C44-A4E3-F5D4B5BD84EC}" presName="childNode" presStyleLbl="node1" presStyleIdx="8" presStyleCnt="15">
        <dgm:presLayoutVars>
          <dgm:bulletEnabled val="1"/>
        </dgm:presLayoutVars>
      </dgm:prSet>
      <dgm:spPr/>
    </dgm:pt>
    <dgm:pt modelId="{6EC07A3A-50A0-4B41-8B31-C9659ACF3115}" type="pres">
      <dgm:prSet presAssocID="{83062B53-3990-4C44-A4E3-F5D4B5BD84EC}" presName="aSpace2" presStyleCnt="0"/>
      <dgm:spPr/>
    </dgm:pt>
    <dgm:pt modelId="{45F4821C-041E-405E-8A80-9B76AF9B536F}" type="pres">
      <dgm:prSet presAssocID="{977BD8B7-555E-4A77-8B9F-6CD12E82F290}" presName="childNode" presStyleLbl="node1" presStyleIdx="9" presStyleCnt="15">
        <dgm:presLayoutVars>
          <dgm:bulletEnabled val="1"/>
        </dgm:presLayoutVars>
      </dgm:prSet>
      <dgm:spPr/>
    </dgm:pt>
    <dgm:pt modelId="{1BDF2202-8010-4B7A-8348-DC5CAF56303A}" type="pres">
      <dgm:prSet presAssocID="{050191FA-A128-4144-9880-170CB16DC4CD}" presName="aSpace" presStyleCnt="0"/>
      <dgm:spPr/>
    </dgm:pt>
    <dgm:pt modelId="{655B3346-C913-47A8-8F5F-413778FB1563}" type="pres">
      <dgm:prSet presAssocID="{50C312B3-9D7B-4B01-907D-D49F8671334B}" presName="compNode" presStyleCnt="0"/>
      <dgm:spPr/>
    </dgm:pt>
    <dgm:pt modelId="{B62813D2-379C-4E0F-9B6C-D8D8A39EC3D7}" type="pres">
      <dgm:prSet presAssocID="{50C312B3-9D7B-4B01-907D-D49F8671334B}" presName="aNode" presStyleLbl="bgShp" presStyleIdx="3" presStyleCnt="5"/>
      <dgm:spPr/>
    </dgm:pt>
    <dgm:pt modelId="{967C8B53-5936-4260-B51E-16FDB8C2E8A3}" type="pres">
      <dgm:prSet presAssocID="{50C312B3-9D7B-4B01-907D-D49F8671334B}" presName="textNode" presStyleLbl="bgShp" presStyleIdx="3" presStyleCnt="5"/>
      <dgm:spPr/>
    </dgm:pt>
    <dgm:pt modelId="{92F8C580-E3D7-43DE-B05D-D537FE9A1881}" type="pres">
      <dgm:prSet presAssocID="{50C312B3-9D7B-4B01-907D-D49F8671334B}" presName="compChildNode" presStyleCnt="0"/>
      <dgm:spPr/>
    </dgm:pt>
    <dgm:pt modelId="{7BBFF2FB-C543-488F-8187-58F29AB42A9F}" type="pres">
      <dgm:prSet presAssocID="{50C312B3-9D7B-4B01-907D-D49F8671334B}" presName="theInnerList" presStyleCnt="0"/>
      <dgm:spPr/>
    </dgm:pt>
    <dgm:pt modelId="{73C9CC88-9FAE-45F5-B54E-EDFF7E70DE97}" type="pres">
      <dgm:prSet presAssocID="{9767EE3E-3A3E-40CF-BBD5-0BDCC596C261}" presName="childNode" presStyleLbl="node1" presStyleIdx="10" presStyleCnt="15">
        <dgm:presLayoutVars>
          <dgm:bulletEnabled val="1"/>
        </dgm:presLayoutVars>
      </dgm:prSet>
      <dgm:spPr/>
    </dgm:pt>
    <dgm:pt modelId="{39ADC96A-190F-432B-A394-E828691B0A67}" type="pres">
      <dgm:prSet presAssocID="{9767EE3E-3A3E-40CF-BBD5-0BDCC596C261}" presName="aSpace2" presStyleCnt="0"/>
      <dgm:spPr/>
    </dgm:pt>
    <dgm:pt modelId="{3D5DEDE5-2F5B-47C9-9227-51A243A9058A}" type="pres">
      <dgm:prSet presAssocID="{48522E1E-5318-4473-B9E9-B4F559EF4167}" presName="childNode" presStyleLbl="node1" presStyleIdx="11" presStyleCnt="15">
        <dgm:presLayoutVars>
          <dgm:bulletEnabled val="1"/>
        </dgm:presLayoutVars>
      </dgm:prSet>
      <dgm:spPr/>
    </dgm:pt>
    <dgm:pt modelId="{E211093C-85EE-4A3F-922A-2EA941CBD26D}" type="pres">
      <dgm:prSet presAssocID="{50C312B3-9D7B-4B01-907D-D49F8671334B}" presName="aSpace" presStyleCnt="0"/>
      <dgm:spPr/>
    </dgm:pt>
    <dgm:pt modelId="{3DF8AACB-D376-4931-9751-27CBA031E058}" type="pres">
      <dgm:prSet presAssocID="{495BD88A-18D6-494D-80F2-418ECCF63889}" presName="compNode" presStyleCnt="0"/>
      <dgm:spPr/>
    </dgm:pt>
    <dgm:pt modelId="{107C5B11-64AF-40DA-919C-062980F325E4}" type="pres">
      <dgm:prSet presAssocID="{495BD88A-18D6-494D-80F2-418ECCF63889}" presName="aNode" presStyleLbl="bgShp" presStyleIdx="4" presStyleCnt="5"/>
      <dgm:spPr/>
    </dgm:pt>
    <dgm:pt modelId="{F075FAFD-4FAD-422D-B78F-82CAB7BA9720}" type="pres">
      <dgm:prSet presAssocID="{495BD88A-18D6-494D-80F2-418ECCF63889}" presName="textNode" presStyleLbl="bgShp" presStyleIdx="4" presStyleCnt="5"/>
      <dgm:spPr/>
    </dgm:pt>
    <dgm:pt modelId="{6E40FB00-CF97-4AB8-AB28-4D5D7BD2B9E2}" type="pres">
      <dgm:prSet presAssocID="{495BD88A-18D6-494D-80F2-418ECCF63889}" presName="compChildNode" presStyleCnt="0"/>
      <dgm:spPr/>
    </dgm:pt>
    <dgm:pt modelId="{9917AE38-F8FA-4309-8A11-44C987C52835}" type="pres">
      <dgm:prSet presAssocID="{495BD88A-18D6-494D-80F2-418ECCF63889}" presName="theInnerList" presStyleCnt="0"/>
      <dgm:spPr/>
    </dgm:pt>
    <dgm:pt modelId="{0555EFFF-C5AB-424E-8450-37FB0148EB3A}" type="pres">
      <dgm:prSet presAssocID="{D1628C08-D64B-4337-8DE8-1AC49A55D644}" presName="childNode" presStyleLbl="node1" presStyleIdx="12" presStyleCnt="15">
        <dgm:presLayoutVars>
          <dgm:bulletEnabled val="1"/>
        </dgm:presLayoutVars>
      </dgm:prSet>
      <dgm:spPr/>
    </dgm:pt>
    <dgm:pt modelId="{DE6A0187-0C3C-414B-A548-1DD60D904CC6}" type="pres">
      <dgm:prSet presAssocID="{D1628C08-D64B-4337-8DE8-1AC49A55D644}" presName="aSpace2" presStyleCnt="0"/>
      <dgm:spPr/>
    </dgm:pt>
    <dgm:pt modelId="{4F6FE90C-9CE0-4AC0-A8BA-3146C3DBFF92}" type="pres">
      <dgm:prSet presAssocID="{B6558D53-DE74-42F1-9210-9F82F48C0F73}" presName="childNode" presStyleLbl="node1" presStyleIdx="13" presStyleCnt="15">
        <dgm:presLayoutVars>
          <dgm:bulletEnabled val="1"/>
        </dgm:presLayoutVars>
      </dgm:prSet>
      <dgm:spPr/>
    </dgm:pt>
    <dgm:pt modelId="{9F6BE10A-EE90-4324-92EF-DBA9F0D00C5E}" type="pres">
      <dgm:prSet presAssocID="{B6558D53-DE74-42F1-9210-9F82F48C0F73}" presName="aSpace2" presStyleCnt="0"/>
      <dgm:spPr/>
    </dgm:pt>
    <dgm:pt modelId="{1D775A9C-0036-4ADD-9204-D35F5AEFE0A5}" type="pres">
      <dgm:prSet presAssocID="{E5D87D58-0629-4F90-9860-68A56A7548EA}" presName="childNode" presStyleLbl="node1" presStyleIdx="14" presStyleCnt="15">
        <dgm:presLayoutVars>
          <dgm:bulletEnabled val="1"/>
        </dgm:presLayoutVars>
      </dgm:prSet>
      <dgm:spPr/>
    </dgm:pt>
  </dgm:ptLst>
  <dgm:cxnLst>
    <dgm:cxn modelId="{4D646101-E121-41F5-82EC-6CAD06F10AA8}" type="presOf" srcId="{050191FA-A128-4144-9880-170CB16DC4CD}" destId="{442F63BF-3B37-4F22-896A-47986CD362C8}" srcOrd="1" destOrd="0" presId="urn:microsoft.com/office/officeart/2005/8/layout/lProcess2"/>
    <dgm:cxn modelId="{D9E66809-FD6E-4A1C-B6D4-6BE90678ECB7}" srcId="{64F93E38-EA32-4BDC-8FAB-C3E4E6AE6141}" destId="{50C312B3-9D7B-4B01-907D-D49F8671334B}" srcOrd="3" destOrd="0" parTransId="{0039E760-1938-4AC6-A12F-A49720F2AC4E}" sibTransId="{1805BDE8-C2C7-47B1-AC56-581D56D96B69}"/>
    <dgm:cxn modelId="{4004E909-6184-4262-8C5D-CC2472D6D4CF}" type="presOf" srcId="{050191FA-A128-4144-9880-170CB16DC4CD}" destId="{5DAB45D9-F21A-4007-BC01-BF838DDFACD0}" srcOrd="0" destOrd="0" presId="urn:microsoft.com/office/officeart/2005/8/layout/lProcess2"/>
    <dgm:cxn modelId="{0B5C960D-0886-4BAC-92FD-8EC01379D7A4}" type="presOf" srcId="{50C312B3-9D7B-4B01-907D-D49F8671334B}" destId="{B62813D2-379C-4E0F-9B6C-D8D8A39EC3D7}" srcOrd="0" destOrd="0" presId="urn:microsoft.com/office/officeart/2005/8/layout/lProcess2"/>
    <dgm:cxn modelId="{B04DA20D-1C35-4594-AFDB-5C04E6953BF0}" srcId="{64F93E38-EA32-4BDC-8FAB-C3E4E6AE6141}" destId="{A0DE7852-6E8E-4E95-AD7F-E8E3796D4414}" srcOrd="1" destOrd="0" parTransId="{02082AD3-421E-4C54-B187-C26891085BCC}" sibTransId="{7BE784A2-C05C-40DF-B4B2-99DB19AB870B}"/>
    <dgm:cxn modelId="{5DC57219-EFDE-4080-878E-9FB99277714F}" type="presOf" srcId="{4433EA4D-5C06-49D5-8CB0-743CB52E99C3}" destId="{124ECD08-4484-448A-8F44-D8D14921A572}" srcOrd="0" destOrd="0" presId="urn:microsoft.com/office/officeart/2005/8/layout/lProcess2"/>
    <dgm:cxn modelId="{98435C1A-3D7B-4E9B-B1ED-13067F7C7253}" type="presOf" srcId="{48522E1E-5318-4473-B9E9-B4F559EF4167}" destId="{3D5DEDE5-2F5B-47C9-9227-51A243A9058A}" srcOrd="0" destOrd="0" presId="urn:microsoft.com/office/officeart/2005/8/layout/lProcess2"/>
    <dgm:cxn modelId="{5B50EB1A-B58F-4227-A9EF-0DBB1D8B1991}" srcId="{64F93E38-EA32-4BDC-8FAB-C3E4E6AE6141}" destId="{495BD88A-18D6-494D-80F2-418ECCF63889}" srcOrd="4" destOrd="0" parTransId="{B40C5986-5A4E-49AB-8AA6-62728BEAAE6C}" sibTransId="{48D1347E-0126-450E-9FA9-3707C3E1F12F}"/>
    <dgm:cxn modelId="{03156F1B-5032-4EE6-A1D1-F57717E55E01}" type="presOf" srcId="{D1628C08-D64B-4337-8DE8-1AC49A55D644}" destId="{0555EFFF-C5AB-424E-8450-37FB0148EB3A}" srcOrd="0" destOrd="0" presId="urn:microsoft.com/office/officeart/2005/8/layout/lProcess2"/>
    <dgm:cxn modelId="{E81ED71B-D76D-4D64-96DF-F19AB700C5ED}" type="presOf" srcId="{5FBD279A-F2C2-48FA-939A-A28E46CE873E}" destId="{DDACA841-659F-490C-A1F3-2252E25BD941}" srcOrd="0" destOrd="0" presId="urn:microsoft.com/office/officeart/2005/8/layout/lProcess2"/>
    <dgm:cxn modelId="{2A30CC2E-A227-4384-814B-8103D01BF186}" srcId="{50C312B3-9D7B-4B01-907D-D49F8671334B}" destId="{48522E1E-5318-4473-B9E9-B4F559EF4167}" srcOrd="1" destOrd="0" parTransId="{867553B4-6CA7-442F-AFEF-B0EABAD3D57D}" sibTransId="{F055F1E9-97C8-4C74-9FFC-39712B06194E}"/>
    <dgm:cxn modelId="{25F45E2F-F870-426C-A1DD-B8313165CE70}" type="presOf" srcId="{2315A547-19C4-41D4-A92F-06EB58625888}" destId="{468C39FB-AA3A-4117-B4AE-B4D277A1520F}" srcOrd="1" destOrd="0" presId="urn:microsoft.com/office/officeart/2005/8/layout/lProcess2"/>
    <dgm:cxn modelId="{7D7AC033-97E3-43C6-8006-51DB4FAAB041}" type="presOf" srcId="{99597999-0B25-4FF5-99E6-0C538C4DED12}" destId="{256E16DE-B5E5-4A94-BCA4-9EEBE77FCED3}" srcOrd="0" destOrd="0" presId="urn:microsoft.com/office/officeart/2005/8/layout/lProcess2"/>
    <dgm:cxn modelId="{5920B43B-63D4-4DB9-A631-9417F94771E3}" type="presOf" srcId="{495BD88A-18D6-494D-80F2-418ECCF63889}" destId="{F075FAFD-4FAD-422D-B78F-82CAB7BA9720}" srcOrd="1" destOrd="0" presId="urn:microsoft.com/office/officeart/2005/8/layout/lProcess2"/>
    <dgm:cxn modelId="{B93D0D46-0DCE-40BE-9357-9599EBB60191}" srcId="{2315A547-19C4-41D4-A92F-06EB58625888}" destId="{0EAF726C-F12B-4E9D-9F3C-BF7744B9A6BB}" srcOrd="0" destOrd="0" parTransId="{8CC3D629-69DD-4DA4-BCB8-0F32CF56FE24}" sibTransId="{80786B58-0CCA-4348-A2C2-5FF616B1E98B}"/>
    <dgm:cxn modelId="{37DD4C69-446B-4AF9-B50E-2AC1FC2E2CFC}" type="presOf" srcId="{E5D87D58-0629-4F90-9860-68A56A7548EA}" destId="{1D775A9C-0036-4ADD-9204-D35F5AEFE0A5}" srcOrd="0" destOrd="0" presId="urn:microsoft.com/office/officeart/2005/8/layout/lProcess2"/>
    <dgm:cxn modelId="{B5AE2D6C-2D4D-450A-AA22-37852E2FB759}" srcId="{2315A547-19C4-41D4-A92F-06EB58625888}" destId="{2C6A4264-AE54-44F6-A413-E0B2DF5E65B4}" srcOrd="1" destOrd="0" parTransId="{FAFDBB0B-020D-41DE-B21E-F2003742D3AF}" sibTransId="{B14E54B5-2EA6-47CE-B34C-CB18D2DB6561}"/>
    <dgm:cxn modelId="{82175D6F-BC55-4FE8-A1E7-51A23A5B4431}" type="presOf" srcId="{64F93E38-EA32-4BDC-8FAB-C3E4E6AE6141}" destId="{A81B3310-4DC1-4996-96C0-4684DE57352D}" srcOrd="0" destOrd="0" presId="urn:microsoft.com/office/officeart/2005/8/layout/lProcess2"/>
    <dgm:cxn modelId="{76E2CF51-5BFD-4682-97E2-D960E5EBC3C6}" type="presOf" srcId="{50C312B3-9D7B-4B01-907D-D49F8671334B}" destId="{967C8B53-5936-4260-B51E-16FDB8C2E8A3}" srcOrd="1" destOrd="0" presId="urn:microsoft.com/office/officeart/2005/8/layout/lProcess2"/>
    <dgm:cxn modelId="{330C5855-CC75-489A-A7BF-96AB68562F48}" srcId="{050191FA-A128-4144-9880-170CB16DC4CD}" destId="{83062B53-3990-4C44-A4E3-F5D4B5BD84EC}" srcOrd="0" destOrd="0" parTransId="{6E92888F-30DA-44CD-9604-2DC920BD5258}" sibTransId="{0B0A9398-2A74-4489-B950-DD4D782A2227}"/>
    <dgm:cxn modelId="{FF4B7D58-15BE-4C30-B570-A12A60F91454}" srcId="{50C312B3-9D7B-4B01-907D-D49F8671334B}" destId="{9767EE3E-3A3E-40CF-BBD5-0BDCC596C261}" srcOrd="0" destOrd="0" parTransId="{2857761D-DCAB-448D-B571-DD165E5EEBE1}" sibTransId="{1889B541-B826-448E-A496-04919EFF7AE6}"/>
    <dgm:cxn modelId="{C93F6E5A-E0B6-4C87-86C9-F06143F237FE}" srcId="{495BD88A-18D6-494D-80F2-418ECCF63889}" destId="{E5D87D58-0629-4F90-9860-68A56A7548EA}" srcOrd="2" destOrd="0" parTransId="{ECA18CD4-D4B1-4BFC-AAD3-15F263A4BDB8}" sibTransId="{520B0DB1-B45F-48C9-8C1F-BC4B21D947F5}"/>
    <dgm:cxn modelId="{F09C2B81-9530-43E9-AF9D-5FE15B803098}" type="presOf" srcId="{37C1D41A-95F7-4A2A-9E10-C8EBE1EB3C2B}" destId="{75AD2D6C-E1A2-4085-AAEC-2D39760FE38C}" srcOrd="0" destOrd="0" presId="urn:microsoft.com/office/officeart/2005/8/layout/lProcess2"/>
    <dgm:cxn modelId="{D5149386-03DD-4D0E-955B-44DFD3C7A746}" type="presOf" srcId="{495BD88A-18D6-494D-80F2-418ECCF63889}" destId="{107C5B11-64AF-40DA-919C-062980F325E4}" srcOrd="0" destOrd="0" presId="urn:microsoft.com/office/officeart/2005/8/layout/lProcess2"/>
    <dgm:cxn modelId="{0A90538C-21A7-4519-B8B4-6952A9E9FF1A}" type="presOf" srcId="{9767EE3E-3A3E-40CF-BBD5-0BDCC596C261}" destId="{73C9CC88-9FAE-45F5-B54E-EDFF7E70DE97}" srcOrd="0" destOrd="0" presId="urn:microsoft.com/office/officeart/2005/8/layout/lProcess2"/>
    <dgm:cxn modelId="{BD199E92-CAC3-4CDE-A6F4-77D4365CA441}" type="presOf" srcId="{A0DE7852-6E8E-4E95-AD7F-E8E3796D4414}" destId="{03859257-BDCE-4AB1-9F4B-D4DC364FCD32}" srcOrd="1" destOrd="0" presId="urn:microsoft.com/office/officeart/2005/8/layout/lProcess2"/>
    <dgm:cxn modelId="{E0C36293-9331-47E5-8F31-E7FCD1CD2652}" srcId="{495BD88A-18D6-494D-80F2-418ECCF63889}" destId="{D1628C08-D64B-4337-8DE8-1AC49A55D644}" srcOrd="0" destOrd="0" parTransId="{936BA0B3-9A4C-4C80-AE53-374CD9D1C167}" sibTransId="{FDC193D5-E36A-457A-9F63-62346AA500AF}"/>
    <dgm:cxn modelId="{4D04D195-290A-4A73-BC79-1F65E73ADD58}" type="presOf" srcId="{0EAF726C-F12B-4E9D-9F3C-BF7744B9A6BB}" destId="{16AF6448-2F7F-4BFA-817E-A76B13A9E5E5}" srcOrd="0" destOrd="0" presId="urn:microsoft.com/office/officeart/2005/8/layout/lProcess2"/>
    <dgm:cxn modelId="{3F9DB29B-B45B-40B3-BB25-8A79EF2FB6BE}" srcId="{A0DE7852-6E8E-4E95-AD7F-E8E3796D4414}" destId="{99597999-0B25-4FF5-99E6-0C538C4DED12}" srcOrd="2" destOrd="0" parTransId="{E8BA8425-F6A2-4797-9A8D-E6018DB1B426}" sibTransId="{4BF987BD-7FE4-493C-A058-D48DB856AF0C}"/>
    <dgm:cxn modelId="{FB7B68AB-4C96-41B4-80A1-4452DE9843F9}" type="presOf" srcId="{83062B53-3990-4C44-A4E3-F5D4B5BD84EC}" destId="{18D8998D-36FF-4615-BD99-4A8BAA4E10D1}" srcOrd="0" destOrd="0" presId="urn:microsoft.com/office/officeart/2005/8/layout/lProcess2"/>
    <dgm:cxn modelId="{28C25CB0-5843-4049-B1FA-85A86C378AFE}" srcId="{A0DE7852-6E8E-4E95-AD7F-E8E3796D4414}" destId="{37C1D41A-95F7-4A2A-9E10-C8EBE1EB3C2B}" srcOrd="0" destOrd="0" parTransId="{DF69079B-9661-434B-986D-2AA496F76EAF}" sibTransId="{C1F76388-CEA2-426D-A1FF-E769D6FE5392}"/>
    <dgm:cxn modelId="{BE594ABD-F39C-40C2-BF97-A139E06C3075}" srcId="{64F93E38-EA32-4BDC-8FAB-C3E4E6AE6141}" destId="{050191FA-A128-4144-9880-170CB16DC4CD}" srcOrd="2" destOrd="0" parTransId="{8AC90349-F280-4E01-AF16-26F9481EF43F}" sibTransId="{71A412DF-B236-4BF8-A11E-49891A70736D}"/>
    <dgm:cxn modelId="{C0ACCCBF-0058-4A0D-81E5-A6AADEC5437B}" srcId="{495BD88A-18D6-494D-80F2-418ECCF63889}" destId="{B6558D53-DE74-42F1-9210-9F82F48C0F73}" srcOrd="1" destOrd="0" parTransId="{D2E2F928-CE49-41CF-BD6F-506D138930BA}" sibTransId="{BA278EF9-9F9D-4C1C-8C1A-21084955B33E}"/>
    <dgm:cxn modelId="{D6593BC3-E1B9-4645-9557-72AC083F52F7}" type="presOf" srcId="{2315A547-19C4-41D4-A92F-06EB58625888}" destId="{FAD72606-C4C1-47C8-BBBE-E4E8572672DB}" srcOrd="0" destOrd="0" presId="urn:microsoft.com/office/officeart/2005/8/layout/lProcess2"/>
    <dgm:cxn modelId="{4DBC0EC5-F386-42BE-8BDE-7CC9ACC2708F}" srcId="{A0DE7852-6E8E-4E95-AD7F-E8E3796D4414}" destId="{4433EA4D-5C06-49D5-8CB0-743CB52E99C3}" srcOrd="1" destOrd="0" parTransId="{946D67BC-A0A6-4F48-BB0D-E211D654566C}" sibTransId="{E6E6C7B1-B4B7-4280-9CC8-3AB84935F890}"/>
    <dgm:cxn modelId="{C45147C6-6124-461F-AA04-004F0D926124}" srcId="{A0DE7852-6E8E-4E95-AD7F-E8E3796D4414}" destId="{5FBD279A-F2C2-48FA-939A-A28E46CE873E}" srcOrd="3" destOrd="0" parTransId="{EB146B55-4829-40BE-8391-D4113655177E}" sibTransId="{99C11C58-70D1-4FFE-8092-6A5DE5B75B80}"/>
    <dgm:cxn modelId="{079632C8-A65F-41B3-A62D-BFCB652F9675}" srcId="{2315A547-19C4-41D4-A92F-06EB58625888}" destId="{4C3A79F9-5B75-4D13-9A5C-D68DB3205373}" srcOrd="3" destOrd="0" parTransId="{0D1420DB-4675-472E-B7CB-EF64946FD8E8}" sibTransId="{04B62526-1DF2-42FF-B672-9F3494CC197C}"/>
    <dgm:cxn modelId="{6642ECC8-BE6D-450A-99F1-6C4956397913}" type="presOf" srcId="{A0DE7852-6E8E-4E95-AD7F-E8E3796D4414}" destId="{B7EF5290-4D0A-417F-8D98-502D4822F3C8}" srcOrd="0" destOrd="0" presId="urn:microsoft.com/office/officeart/2005/8/layout/lProcess2"/>
    <dgm:cxn modelId="{0C459BCD-548D-4D21-AAE5-72D06938AEFF}" type="presOf" srcId="{4C3A79F9-5B75-4D13-9A5C-D68DB3205373}" destId="{B0AB113F-4B16-4921-AEC9-99B2DE594D98}" srcOrd="0" destOrd="0" presId="urn:microsoft.com/office/officeart/2005/8/layout/lProcess2"/>
    <dgm:cxn modelId="{604110D3-70A3-444D-939A-900C09E4AFD3}" type="presOf" srcId="{B6558D53-DE74-42F1-9210-9F82F48C0F73}" destId="{4F6FE90C-9CE0-4AC0-A8BA-3146C3DBFF92}" srcOrd="0" destOrd="0" presId="urn:microsoft.com/office/officeart/2005/8/layout/lProcess2"/>
    <dgm:cxn modelId="{5C3509E6-5AF1-4049-9A1A-40D238D7CD83}" type="presOf" srcId="{BC33F30E-F4B6-46B9-9077-C579C6DC466B}" destId="{03BE8FCD-FEE5-4542-85B4-AD90130621AA}" srcOrd="0" destOrd="0" presId="urn:microsoft.com/office/officeart/2005/8/layout/lProcess2"/>
    <dgm:cxn modelId="{C0A07EEA-B444-4ECB-B685-1022DEB54B39}" srcId="{64F93E38-EA32-4BDC-8FAB-C3E4E6AE6141}" destId="{2315A547-19C4-41D4-A92F-06EB58625888}" srcOrd="0" destOrd="0" parTransId="{F1F8CBB8-5BED-4A3D-8653-DA1A1EF4B606}" sibTransId="{2C6D072F-0C06-49C5-9A43-44ACFDD8CC5C}"/>
    <dgm:cxn modelId="{864895EB-8DC5-4315-80A3-F135ED3220D8}" type="presOf" srcId="{2C6A4264-AE54-44F6-A413-E0B2DF5E65B4}" destId="{892707D6-BDBB-4920-A242-AB772F0CC471}" srcOrd="0" destOrd="0" presId="urn:microsoft.com/office/officeart/2005/8/layout/lProcess2"/>
    <dgm:cxn modelId="{06DC4EEE-C6B9-4279-85F4-35487116CCA8}" srcId="{050191FA-A128-4144-9880-170CB16DC4CD}" destId="{977BD8B7-555E-4A77-8B9F-6CD12E82F290}" srcOrd="1" destOrd="0" parTransId="{2CEBD1C4-3FE2-4772-A5E5-C87A46E2A229}" sibTransId="{49C5D8E3-AB69-4C15-80CC-58FB85F8B19B}"/>
    <dgm:cxn modelId="{6E2117F8-F721-4873-A16C-71772B6D6B80}" type="presOf" srcId="{977BD8B7-555E-4A77-8B9F-6CD12E82F290}" destId="{45F4821C-041E-405E-8A80-9B76AF9B536F}" srcOrd="0" destOrd="0" presId="urn:microsoft.com/office/officeart/2005/8/layout/lProcess2"/>
    <dgm:cxn modelId="{53310DF9-46B8-40A7-B852-0C2D9D595564}" srcId="{2315A547-19C4-41D4-A92F-06EB58625888}" destId="{BC33F30E-F4B6-46B9-9077-C579C6DC466B}" srcOrd="2" destOrd="0" parTransId="{0F8CF39B-C435-4337-9753-78F743470D1E}" sibTransId="{13B00039-D650-425B-9DE8-82BAB226EAEC}"/>
    <dgm:cxn modelId="{37DB5249-74DF-4090-B1DF-248C2F7A2174}" type="presParOf" srcId="{A81B3310-4DC1-4996-96C0-4684DE57352D}" destId="{6FE0D91D-EF73-48FB-96FD-BAD05CD85BFF}" srcOrd="0" destOrd="0" presId="urn:microsoft.com/office/officeart/2005/8/layout/lProcess2"/>
    <dgm:cxn modelId="{FF82F329-2F16-49FB-BF8D-C885F3A4AD5F}" type="presParOf" srcId="{6FE0D91D-EF73-48FB-96FD-BAD05CD85BFF}" destId="{FAD72606-C4C1-47C8-BBBE-E4E8572672DB}" srcOrd="0" destOrd="0" presId="urn:microsoft.com/office/officeart/2005/8/layout/lProcess2"/>
    <dgm:cxn modelId="{1A608754-C8EA-4CCF-A421-A8D43F1431B1}" type="presParOf" srcId="{6FE0D91D-EF73-48FB-96FD-BAD05CD85BFF}" destId="{468C39FB-AA3A-4117-B4AE-B4D277A1520F}" srcOrd="1" destOrd="0" presId="urn:microsoft.com/office/officeart/2005/8/layout/lProcess2"/>
    <dgm:cxn modelId="{8A5D94C5-BC37-4C44-8CD9-965821BFA987}" type="presParOf" srcId="{6FE0D91D-EF73-48FB-96FD-BAD05CD85BFF}" destId="{0361382E-2A38-46F4-A108-4541C401783C}" srcOrd="2" destOrd="0" presId="urn:microsoft.com/office/officeart/2005/8/layout/lProcess2"/>
    <dgm:cxn modelId="{13071146-1DAE-42FB-8195-5BFE5892494B}" type="presParOf" srcId="{0361382E-2A38-46F4-A108-4541C401783C}" destId="{7CFBD0D9-4326-4681-8C75-AB05691BE3D5}" srcOrd="0" destOrd="0" presId="urn:microsoft.com/office/officeart/2005/8/layout/lProcess2"/>
    <dgm:cxn modelId="{121F47C0-C44F-4066-A568-76924A118E4F}" type="presParOf" srcId="{7CFBD0D9-4326-4681-8C75-AB05691BE3D5}" destId="{16AF6448-2F7F-4BFA-817E-A76B13A9E5E5}" srcOrd="0" destOrd="0" presId="urn:microsoft.com/office/officeart/2005/8/layout/lProcess2"/>
    <dgm:cxn modelId="{9485E865-24D5-4AA9-8948-9B6A59A2CB7A}" type="presParOf" srcId="{7CFBD0D9-4326-4681-8C75-AB05691BE3D5}" destId="{A35B63CD-3050-4773-B5F4-C1EA950847CB}" srcOrd="1" destOrd="0" presId="urn:microsoft.com/office/officeart/2005/8/layout/lProcess2"/>
    <dgm:cxn modelId="{F07268AC-C7E8-44F0-B1CD-6C7D98AA0FBD}" type="presParOf" srcId="{7CFBD0D9-4326-4681-8C75-AB05691BE3D5}" destId="{892707D6-BDBB-4920-A242-AB772F0CC471}" srcOrd="2" destOrd="0" presId="urn:microsoft.com/office/officeart/2005/8/layout/lProcess2"/>
    <dgm:cxn modelId="{2253D7CC-7E06-4CDF-A0E5-AD791633707A}" type="presParOf" srcId="{7CFBD0D9-4326-4681-8C75-AB05691BE3D5}" destId="{D1CBB79C-7B99-440B-8BD8-5BF14E91D0F0}" srcOrd="3" destOrd="0" presId="urn:microsoft.com/office/officeart/2005/8/layout/lProcess2"/>
    <dgm:cxn modelId="{B89D7960-A4CF-4442-8EBD-4C305B12BB2C}" type="presParOf" srcId="{7CFBD0D9-4326-4681-8C75-AB05691BE3D5}" destId="{03BE8FCD-FEE5-4542-85B4-AD90130621AA}" srcOrd="4" destOrd="0" presId="urn:microsoft.com/office/officeart/2005/8/layout/lProcess2"/>
    <dgm:cxn modelId="{B698B32D-3918-4667-AC81-375960ED422B}" type="presParOf" srcId="{7CFBD0D9-4326-4681-8C75-AB05691BE3D5}" destId="{76DC7F1F-C390-4E9F-B92F-E500A7B6BCAC}" srcOrd="5" destOrd="0" presId="urn:microsoft.com/office/officeart/2005/8/layout/lProcess2"/>
    <dgm:cxn modelId="{FA02AC54-88FC-4424-BD68-A2BA8644A13B}" type="presParOf" srcId="{7CFBD0D9-4326-4681-8C75-AB05691BE3D5}" destId="{B0AB113F-4B16-4921-AEC9-99B2DE594D98}" srcOrd="6" destOrd="0" presId="urn:microsoft.com/office/officeart/2005/8/layout/lProcess2"/>
    <dgm:cxn modelId="{2C64229C-1051-49FF-B7AC-0017E3CF7A3C}" type="presParOf" srcId="{A81B3310-4DC1-4996-96C0-4684DE57352D}" destId="{923DB2CF-A0BF-4E9B-B1A3-F91A180560BC}" srcOrd="1" destOrd="0" presId="urn:microsoft.com/office/officeart/2005/8/layout/lProcess2"/>
    <dgm:cxn modelId="{C9E0C9E9-270E-4044-959D-BFD0DC8F106A}" type="presParOf" srcId="{A81B3310-4DC1-4996-96C0-4684DE57352D}" destId="{6F7E1842-681F-4F8F-93BA-19AF9A83C038}" srcOrd="2" destOrd="0" presId="urn:microsoft.com/office/officeart/2005/8/layout/lProcess2"/>
    <dgm:cxn modelId="{906D8420-CBA9-4C3B-B889-F98ED644AA42}" type="presParOf" srcId="{6F7E1842-681F-4F8F-93BA-19AF9A83C038}" destId="{B7EF5290-4D0A-417F-8D98-502D4822F3C8}" srcOrd="0" destOrd="0" presId="urn:microsoft.com/office/officeart/2005/8/layout/lProcess2"/>
    <dgm:cxn modelId="{665A1013-33DA-4897-AB49-553BC70DAE60}" type="presParOf" srcId="{6F7E1842-681F-4F8F-93BA-19AF9A83C038}" destId="{03859257-BDCE-4AB1-9F4B-D4DC364FCD32}" srcOrd="1" destOrd="0" presId="urn:microsoft.com/office/officeart/2005/8/layout/lProcess2"/>
    <dgm:cxn modelId="{CB28EFF3-2B7B-43C4-BBBE-D211A3AA7005}" type="presParOf" srcId="{6F7E1842-681F-4F8F-93BA-19AF9A83C038}" destId="{50548402-5895-4C83-BDC5-BB82F66F2F80}" srcOrd="2" destOrd="0" presId="urn:microsoft.com/office/officeart/2005/8/layout/lProcess2"/>
    <dgm:cxn modelId="{AFEE36AA-3DCA-45A6-8A57-534A584A780E}" type="presParOf" srcId="{50548402-5895-4C83-BDC5-BB82F66F2F80}" destId="{845CD5E0-11EF-4C1E-A247-F6214F41C0E6}" srcOrd="0" destOrd="0" presId="urn:microsoft.com/office/officeart/2005/8/layout/lProcess2"/>
    <dgm:cxn modelId="{237FB461-A24D-4EDB-951B-1E8A7492DFBF}" type="presParOf" srcId="{845CD5E0-11EF-4C1E-A247-F6214F41C0E6}" destId="{75AD2D6C-E1A2-4085-AAEC-2D39760FE38C}" srcOrd="0" destOrd="0" presId="urn:microsoft.com/office/officeart/2005/8/layout/lProcess2"/>
    <dgm:cxn modelId="{E5CF8A4F-D0E7-4D0E-BD44-6236BD4C03D2}" type="presParOf" srcId="{845CD5E0-11EF-4C1E-A247-F6214F41C0E6}" destId="{811F9AA5-BB70-43BF-8143-EA802378A254}" srcOrd="1" destOrd="0" presId="urn:microsoft.com/office/officeart/2005/8/layout/lProcess2"/>
    <dgm:cxn modelId="{230C05AD-31BD-47A5-9BD1-405CB9CB4554}" type="presParOf" srcId="{845CD5E0-11EF-4C1E-A247-F6214F41C0E6}" destId="{124ECD08-4484-448A-8F44-D8D14921A572}" srcOrd="2" destOrd="0" presId="urn:microsoft.com/office/officeart/2005/8/layout/lProcess2"/>
    <dgm:cxn modelId="{60F4E9C6-4524-46C2-AFFE-7E53413F8CAA}" type="presParOf" srcId="{845CD5E0-11EF-4C1E-A247-F6214F41C0E6}" destId="{EDA91A7D-7F69-471C-B2D8-75F02C390F40}" srcOrd="3" destOrd="0" presId="urn:microsoft.com/office/officeart/2005/8/layout/lProcess2"/>
    <dgm:cxn modelId="{F4BB7ADE-2066-485C-ADA2-8B801A246061}" type="presParOf" srcId="{845CD5E0-11EF-4C1E-A247-F6214F41C0E6}" destId="{256E16DE-B5E5-4A94-BCA4-9EEBE77FCED3}" srcOrd="4" destOrd="0" presId="urn:microsoft.com/office/officeart/2005/8/layout/lProcess2"/>
    <dgm:cxn modelId="{1DA59C89-E582-473B-B16C-C20CA0517BFA}" type="presParOf" srcId="{845CD5E0-11EF-4C1E-A247-F6214F41C0E6}" destId="{1200EC2F-B8E4-4B96-8CCD-0174AA75B753}" srcOrd="5" destOrd="0" presId="urn:microsoft.com/office/officeart/2005/8/layout/lProcess2"/>
    <dgm:cxn modelId="{0EFEF6F4-2A5E-4C88-9408-DFE795818E44}" type="presParOf" srcId="{845CD5E0-11EF-4C1E-A247-F6214F41C0E6}" destId="{DDACA841-659F-490C-A1F3-2252E25BD941}" srcOrd="6" destOrd="0" presId="urn:microsoft.com/office/officeart/2005/8/layout/lProcess2"/>
    <dgm:cxn modelId="{B89A5DCF-E4D6-4FF2-A2E1-4E6DAC4F244F}" type="presParOf" srcId="{A81B3310-4DC1-4996-96C0-4684DE57352D}" destId="{48114485-23A7-43B4-A66D-ABA9E4D1941E}" srcOrd="3" destOrd="0" presId="urn:microsoft.com/office/officeart/2005/8/layout/lProcess2"/>
    <dgm:cxn modelId="{E0149E38-AC4C-44CD-972E-015D86B0C57F}" type="presParOf" srcId="{A81B3310-4DC1-4996-96C0-4684DE57352D}" destId="{4BEA9A6D-9CFF-4851-9CC9-78E33C70B434}" srcOrd="4" destOrd="0" presId="urn:microsoft.com/office/officeart/2005/8/layout/lProcess2"/>
    <dgm:cxn modelId="{40ED504F-31FC-42D3-8B91-654CCD6EA217}" type="presParOf" srcId="{4BEA9A6D-9CFF-4851-9CC9-78E33C70B434}" destId="{5DAB45D9-F21A-4007-BC01-BF838DDFACD0}" srcOrd="0" destOrd="0" presId="urn:microsoft.com/office/officeart/2005/8/layout/lProcess2"/>
    <dgm:cxn modelId="{47914599-4BB1-46D5-8E5A-705C6C6CD910}" type="presParOf" srcId="{4BEA9A6D-9CFF-4851-9CC9-78E33C70B434}" destId="{442F63BF-3B37-4F22-896A-47986CD362C8}" srcOrd="1" destOrd="0" presId="urn:microsoft.com/office/officeart/2005/8/layout/lProcess2"/>
    <dgm:cxn modelId="{D8C5D4A0-3050-4BED-8EC6-0413DBDE0B61}" type="presParOf" srcId="{4BEA9A6D-9CFF-4851-9CC9-78E33C70B434}" destId="{5BB3778F-0B95-4E1A-8BA7-C77E590026FB}" srcOrd="2" destOrd="0" presId="urn:microsoft.com/office/officeart/2005/8/layout/lProcess2"/>
    <dgm:cxn modelId="{285C163A-9243-468E-87F1-52030CE9E976}" type="presParOf" srcId="{5BB3778F-0B95-4E1A-8BA7-C77E590026FB}" destId="{DDCBF832-F5C4-4B51-B06F-BD80CE9B8A92}" srcOrd="0" destOrd="0" presId="urn:microsoft.com/office/officeart/2005/8/layout/lProcess2"/>
    <dgm:cxn modelId="{3B67C331-C6E5-4227-BC5D-D7F25D9CF3F1}" type="presParOf" srcId="{DDCBF832-F5C4-4B51-B06F-BD80CE9B8A92}" destId="{18D8998D-36FF-4615-BD99-4A8BAA4E10D1}" srcOrd="0" destOrd="0" presId="urn:microsoft.com/office/officeart/2005/8/layout/lProcess2"/>
    <dgm:cxn modelId="{38B5BB89-FBA9-40AA-A3B8-B01E06BC1739}" type="presParOf" srcId="{DDCBF832-F5C4-4B51-B06F-BD80CE9B8A92}" destId="{6EC07A3A-50A0-4B41-8B31-C9659ACF3115}" srcOrd="1" destOrd="0" presId="urn:microsoft.com/office/officeart/2005/8/layout/lProcess2"/>
    <dgm:cxn modelId="{C81703BD-8567-4EBF-80C2-6D24B9440171}" type="presParOf" srcId="{DDCBF832-F5C4-4B51-B06F-BD80CE9B8A92}" destId="{45F4821C-041E-405E-8A80-9B76AF9B536F}" srcOrd="2" destOrd="0" presId="urn:microsoft.com/office/officeart/2005/8/layout/lProcess2"/>
    <dgm:cxn modelId="{2C8CE7A9-0638-4934-9892-DDFF5A12D52F}" type="presParOf" srcId="{A81B3310-4DC1-4996-96C0-4684DE57352D}" destId="{1BDF2202-8010-4B7A-8348-DC5CAF56303A}" srcOrd="5" destOrd="0" presId="urn:microsoft.com/office/officeart/2005/8/layout/lProcess2"/>
    <dgm:cxn modelId="{B360092A-6F6B-49DB-B1AB-9ED6A1CD4179}" type="presParOf" srcId="{A81B3310-4DC1-4996-96C0-4684DE57352D}" destId="{655B3346-C913-47A8-8F5F-413778FB1563}" srcOrd="6" destOrd="0" presId="urn:microsoft.com/office/officeart/2005/8/layout/lProcess2"/>
    <dgm:cxn modelId="{8332A2A1-1EC5-48FA-B75B-3EA113D9866E}" type="presParOf" srcId="{655B3346-C913-47A8-8F5F-413778FB1563}" destId="{B62813D2-379C-4E0F-9B6C-D8D8A39EC3D7}" srcOrd="0" destOrd="0" presId="urn:microsoft.com/office/officeart/2005/8/layout/lProcess2"/>
    <dgm:cxn modelId="{FC469227-A356-4A63-AC6C-D7663DFEE35C}" type="presParOf" srcId="{655B3346-C913-47A8-8F5F-413778FB1563}" destId="{967C8B53-5936-4260-B51E-16FDB8C2E8A3}" srcOrd="1" destOrd="0" presId="urn:microsoft.com/office/officeart/2005/8/layout/lProcess2"/>
    <dgm:cxn modelId="{EED0D531-EC89-47D4-AB87-B82C9AB72CF1}" type="presParOf" srcId="{655B3346-C913-47A8-8F5F-413778FB1563}" destId="{92F8C580-E3D7-43DE-B05D-D537FE9A1881}" srcOrd="2" destOrd="0" presId="urn:microsoft.com/office/officeart/2005/8/layout/lProcess2"/>
    <dgm:cxn modelId="{1235442A-72A1-4F38-A79B-40CC67956B82}" type="presParOf" srcId="{92F8C580-E3D7-43DE-B05D-D537FE9A1881}" destId="{7BBFF2FB-C543-488F-8187-58F29AB42A9F}" srcOrd="0" destOrd="0" presId="urn:microsoft.com/office/officeart/2005/8/layout/lProcess2"/>
    <dgm:cxn modelId="{F6258E4E-48FA-4903-8A55-E9DAB24F21EE}" type="presParOf" srcId="{7BBFF2FB-C543-488F-8187-58F29AB42A9F}" destId="{73C9CC88-9FAE-45F5-B54E-EDFF7E70DE97}" srcOrd="0" destOrd="0" presId="urn:microsoft.com/office/officeart/2005/8/layout/lProcess2"/>
    <dgm:cxn modelId="{652F68C5-8259-4800-80E5-14B5A5377E84}" type="presParOf" srcId="{7BBFF2FB-C543-488F-8187-58F29AB42A9F}" destId="{39ADC96A-190F-432B-A394-E828691B0A67}" srcOrd="1" destOrd="0" presId="urn:microsoft.com/office/officeart/2005/8/layout/lProcess2"/>
    <dgm:cxn modelId="{EBFA22A0-A327-4E4A-8950-9D58451D96D2}" type="presParOf" srcId="{7BBFF2FB-C543-488F-8187-58F29AB42A9F}" destId="{3D5DEDE5-2F5B-47C9-9227-51A243A9058A}" srcOrd="2" destOrd="0" presId="urn:microsoft.com/office/officeart/2005/8/layout/lProcess2"/>
    <dgm:cxn modelId="{11B3736B-CB25-4D2B-8540-4F12E457170B}" type="presParOf" srcId="{A81B3310-4DC1-4996-96C0-4684DE57352D}" destId="{E211093C-85EE-4A3F-922A-2EA941CBD26D}" srcOrd="7" destOrd="0" presId="urn:microsoft.com/office/officeart/2005/8/layout/lProcess2"/>
    <dgm:cxn modelId="{73DF5CDA-4638-4FAF-8A91-7A5BA674C05D}" type="presParOf" srcId="{A81B3310-4DC1-4996-96C0-4684DE57352D}" destId="{3DF8AACB-D376-4931-9751-27CBA031E058}" srcOrd="8" destOrd="0" presId="urn:microsoft.com/office/officeart/2005/8/layout/lProcess2"/>
    <dgm:cxn modelId="{A5D0AB5F-6C20-462D-A30D-FB0740625FDB}" type="presParOf" srcId="{3DF8AACB-D376-4931-9751-27CBA031E058}" destId="{107C5B11-64AF-40DA-919C-062980F325E4}" srcOrd="0" destOrd="0" presId="urn:microsoft.com/office/officeart/2005/8/layout/lProcess2"/>
    <dgm:cxn modelId="{4AEC36C3-B1B6-4328-B996-E6F5DD83EEB2}" type="presParOf" srcId="{3DF8AACB-D376-4931-9751-27CBA031E058}" destId="{F075FAFD-4FAD-422D-B78F-82CAB7BA9720}" srcOrd="1" destOrd="0" presId="urn:microsoft.com/office/officeart/2005/8/layout/lProcess2"/>
    <dgm:cxn modelId="{F351C2E7-4D8F-405F-B5ED-CAF58998E0FC}" type="presParOf" srcId="{3DF8AACB-D376-4931-9751-27CBA031E058}" destId="{6E40FB00-CF97-4AB8-AB28-4D5D7BD2B9E2}" srcOrd="2" destOrd="0" presId="urn:microsoft.com/office/officeart/2005/8/layout/lProcess2"/>
    <dgm:cxn modelId="{BD543BCC-B07F-4BB6-BFDE-B7BE6E1DA1EE}" type="presParOf" srcId="{6E40FB00-CF97-4AB8-AB28-4D5D7BD2B9E2}" destId="{9917AE38-F8FA-4309-8A11-44C987C52835}" srcOrd="0" destOrd="0" presId="urn:microsoft.com/office/officeart/2005/8/layout/lProcess2"/>
    <dgm:cxn modelId="{D2081D1E-BA7C-4433-80A8-770C72295C58}" type="presParOf" srcId="{9917AE38-F8FA-4309-8A11-44C987C52835}" destId="{0555EFFF-C5AB-424E-8450-37FB0148EB3A}" srcOrd="0" destOrd="0" presId="urn:microsoft.com/office/officeart/2005/8/layout/lProcess2"/>
    <dgm:cxn modelId="{46E376ED-5EB5-460D-8C57-46F02C0863D0}" type="presParOf" srcId="{9917AE38-F8FA-4309-8A11-44C987C52835}" destId="{DE6A0187-0C3C-414B-A548-1DD60D904CC6}" srcOrd="1" destOrd="0" presId="urn:microsoft.com/office/officeart/2005/8/layout/lProcess2"/>
    <dgm:cxn modelId="{EDC30593-EDD3-45B4-BBD7-A177FCB9AB88}" type="presParOf" srcId="{9917AE38-F8FA-4309-8A11-44C987C52835}" destId="{4F6FE90C-9CE0-4AC0-A8BA-3146C3DBFF92}" srcOrd="2" destOrd="0" presId="urn:microsoft.com/office/officeart/2005/8/layout/lProcess2"/>
    <dgm:cxn modelId="{6AF50553-803C-4B04-A212-45953AC06DA3}" type="presParOf" srcId="{9917AE38-F8FA-4309-8A11-44C987C52835}" destId="{9F6BE10A-EE90-4324-92EF-DBA9F0D00C5E}" srcOrd="3" destOrd="0" presId="urn:microsoft.com/office/officeart/2005/8/layout/lProcess2"/>
    <dgm:cxn modelId="{FEF519E0-B10E-40C4-93DE-72321A966D76}" type="presParOf" srcId="{9917AE38-F8FA-4309-8A11-44C987C52835}" destId="{1D775A9C-0036-4ADD-9204-D35F5AEFE0A5}"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6A8F9D-655D-4940-88CA-1058A2A2150E}" type="doc">
      <dgm:prSet loTypeId="urn:microsoft.com/office/officeart/2005/8/layout/vProcess5" loCatId="process" qsTypeId="urn:microsoft.com/office/officeart/2005/8/quickstyle/3d2" qsCatId="3D" csTypeId="urn:microsoft.com/office/officeart/2005/8/colors/colorful3" csCatId="colorful" phldr="1"/>
      <dgm:spPr/>
      <dgm:t>
        <a:bodyPr/>
        <a:lstStyle/>
        <a:p>
          <a:endParaRPr lang="en-US"/>
        </a:p>
      </dgm:t>
    </dgm:pt>
    <dgm:pt modelId="{166B031A-E9B4-4F26-90A8-599B4BD3BD29}">
      <dgm:prSet phldrT="[Text]"/>
      <dgm:spPr/>
      <dgm:t>
        <a:bodyPr/>
        <a:lstStyle/>
        <a:p>
          <a:r>
            <a:rPr lang="en-US" dirty="0"/>
            <a:t>Idea</a:t>
          </a:r>
        </a:p>
      </dgm:t>
    </dgm:pt>
    <dgm:pt modelId="{7E67C617-7EB9-43B7-88FD-824CB998CBFE}" type="parTrans" cxnId="{9A76F84D-C7FE-43F0-8CEB-30070F7C015B}">
      <dgm:prSet/>
      <dgm:spPr/>
      <dgm:t>
        <a:bodyPr/>
        <a:lstStyle/>
        <a:p>
          <a:endParaRPr lang="en-US"/>
        </a:p>
      </dgm:t>
    </dgm:pt>
    <dgm:pt modelId="{EC07B097-8125-4366-809A-D4A8B55A03A0}" type="sibTrans" cxnId="{9A76F84D-C7FE-43F0-8CEB-30070F7C015B}">
      <dgm:prSet/>
      <dgm:spPr/>
      <dgm:t>
        <a:bodyPr/>
        <a:lstStyle/>
        <a:p>
          <a:endParaRPr lang="en-US"/>
        </a:p>
      </dgm:t>
    </dgm:pt>
    <dgm:pt modelId="{06828F2C-FEDD-47B8-82E0-ABE0270F6C0A}">
      <dgm:prSet phldrT="[Text]" custT="1"/>
      <dgm:spPr/>
      <dgm:t>
        <a:bodyPr/>
        <a:lstStyle/>
        <a:p>
          <a:r>
            <a:rPr lang="en-US" sz="2800" dirty="0"/>
            <a:t>Literature review </a:t>
          </a:r>
        </a:p>
      </dgm:t>
    </dgm:pt>
    <dgm:pt modelId="{90E06C8A-A71F-477A-B67F-F2C3B4F1AC47}" type="parTrans" cxnId="{8A7A4B01-FC17-4B42-B8A4-16354FE35A53}">
      <dgm:prSet/>
      <dgm:spPr/>
      <dgm:t>
        <a:bodyPr/>
        <a:lstStyle/>
        <a:p>
          <a:endParaRPr lang="en-US"/>
        </a:p>
      </dgm:t>
    </dgm:pt>
    <dgm:pt modelId="{525D83B4-A9B3-4B16-9A64-376042D33516}" type="sibTrans" cxnId="{8A7A4B01-FC17-4B42-B8A4-16354FE35A53}">
      <dgm:prSet/>
      <dgm:spPr/>
      <dgm:t>
        <a:bodyPr/>
        <a:lstStyle/>
        <a:p>
          <a:endParaRPr lang="en-US"/>
        </a:p>
      </dgm:t>
    </dgm:pt>
    <dgm:pt modelId="{B04B9949-E207-445B-855D-269CC0213534}">
      <dgm:prSet phldrT="[Text]" custT="1"/>
      <dgm:spPr/>
      <dgm:t>
        <a:bodyPr/>
        <a:lstStyle/>
        <a:p>
          <a:r>
            <a:rPr lang="en-US" sz="2800" dirty="0"/>
            <a:t>Team members</a:t>
          </a:r>
        </a:p>
      </dgm:t>
    </dgm:pt>
    <dgm:pt modelId="{7E10F9C7-768A-4B00-B47C-ED16C6360D83}" type="parTrans" cxnId="{8A765C3F-8645-426F-8BA0-FE3760AA018A}">
      <dgm:prSet/>
      <dgm:spPr/>
      <dgm:t>
        <a:bodyPr/>
        <a:lstStyle/>
        <a:p>
          <a:endParaRPr lang="en-US"/>
        </a:p>
      </dgm:t>
    </dgm:pt>
    <dgm:pt modelId="{98FA8778-58D8-4BA3-8893-0EF135912E5A}" type="sibTrans" cxnId="{8A765C3F-8645-426F-8BA0-FE3760AA018A}">
      <dgm:prSet/>
      <dgm:spPr/>
      <dgm:t>
        <a:bodyPr/>
        <a:lstStyle/>
        <a:p>
          <a:endParaRPr lang="en-US"/>
        </a:p>
      </dgm:t>
    </dgm:pt>
    <dgm:pt modelId="{78655440-F271-415A-B0B7-FDBD4F32836A}">
      <dgm:prSet custT="1"/>
      <dgm:spPr/>
      <dgm:t>
        <a:bodyPr/>
        <a:lstStyle/>
        <a:p>
          <a:r>
            <a:rPr lang="en-US" sz="2800" dirty="0"/>
            <a:t>Materials and methods</a:t>
          </a:r>
        </a:p>
      </dgm:t>
    </dgm:pt>
    <dgm:pt modelId="{54393FB6-3324-41DC-A2BD-C1F0055B5329}" type="parTrans" cxnId="{B175DCF8-17EE-4B66-AC2E-DBA959C67ABC}">
      <dgm:prSet/>
      <dgm:spPr/>
      <dgm:t>
        <a:bodyPr/>
        <a:lstStyle/>
        <a:p>
          <a:endParaRPr lang="en-US"/>
        </a:p>
      </dgm:t>
    </dgm:pt>
    <dgm:pt modelId="{A60F8BBC-6EA1-4EF7-876A-7441F30EECD9}" type="sibTrans" cxnId="{B175DCF8-17EE-4B66-AC2E-DBA959C67ABC}">
      <dgm:prSet/>
      <dgm:spPr/>
      <dgm:t>
        <a:bodyPr/>
        <a:lstStyle/>
        <a:p>
          <a:endParaRPr lang="en-US"/>
        </a:p>
      </dgm:t>
    </dgm:pt>
    <dgm:pt modelId="{DC095F01-BC4C-4673-BDF9-685B9DFF2B14}" type="pres">
      <dgm:prSet presAssocID="{D06A8F9D-655D-4940-88CA-1058A2A2150E}" presName="outerComposite" presStyleCnt="0">
        <dgm:presLayoutVars>
          <dgm:chMax val="5"/>
          <dgm:dir/>
          <dgm:resizeHandles val="exact"/>
        </dgm:presLayoutVars>
      </dgm:prSet>
      <dgm:spPr/>
    </dgm:pt>
    <dgm:pt modelId="{61DD0F8C-6ADE-45C4-B271-7EC27496929E}" type="pres">
      <dgm:prSet presAssocID="{D06A8F9D-655D-4940-88CA-1058A2A2150E}" presName="dummyMaxCanvas" presStyleCnt="0">
        <dgm:presLayoutVars/>
      </dgm:prSet>
      <dgm:spPr/>
    </dgm:pt>
    <dgm:pt modelId="{B603FE34-A15F-475B-A46C-72B180E6E432}" type="pres">
      <dgm:prSet presAssocID="{D06A8F9D-655D-4940-88CA-1058A2A2150E}" presName="FourNodes_1" presStyleLbl="node1" presStyleIdx="0" presStyleCnt="4">
        <dgm:presLayoutVars>
          <dgm:bulletEnabled val="1"/>
        </dgm:presLayoutVars>
      </dgm:prSet>
      <dgm:spPr/>
    </dgm:pt>
    <dgm:pt modelId="{0E933EF5-4F02-431C-8E27-E95307DADBA4}" type="pres">
      <dgm:prSet presAssocID="{D06A8F9D-655D-4940-88CA-1058A2A2150E}" presName="FourNodes_2" presStyleLbl="node1" presStyleIdx="1" presStyleCnt="4" custScaleX="105273">
        <dgm:presLayoutVars>
          <dgm:bulletEnabled val="1"/>
        </dgm:presLayoutVars>
      </dgm:prSet>
      <dgm:spPr/>
    </dgm:pt>
    <dgm:pt modelId="{6167985F-E9FF-4553-A3DF-544566A064DE}" type="pres">
      <dgm:prSet presAssocID="{D06A8F9D-655D-4940-88CA-1058A2A2150E}" presName="FourNodes_3" presStyleLbl="node1" presStyleIdx="2" presStyleCnt="4">
        <dgm:presLayoutVars>
          <dgm:bulletEnabled val="1"/>
        </dgm:presLayoutVars>
      </dgm:prSet>
      <dgm:spPr/>
    </dgm:pt>
    <dgm:pt modelId="{68BD7CA7-6722-4FA0-8183-BBCE60D6974D}" type="pres">
      <dgm:prSet presAssocID="{D06A8F9D-655D-4940-88CA-1058A2A2150E}" presName="FourNodes_4" presStyleLbl="node1" presStyleIdx="3" presStyleCnt="4">
        <dgm:presLayoutVars>
          <dgm:bulletEnabled val="1"/>
        </dgm:presLayoutVars>
      </dgm:prSet>
      <dgm:spPr/>
    </dgm:pt>
    <dgm:pt modelId="{E5BF1DA7-3543-4BB5-87EC-6D13291F796F}" type="pres">
      <dgm:prSet presAssocID="{D06A8F9D-655D-4940-88CA-1058A2A2150E}" presName="FourConn_1-2" presStyleLbl="fgAccFollowNode1" presStyleIdx="0" presStyleCnt="3">
        <dgm:presLayoutVars>
          <dgm:bulletEnabled val="1"/>
        </dgm:presLayoutVars>
      </dgm:prSet>
      <dgm:spPr/>
    </dgm:pt>
    <dgm:pt modelId="{0D68537F-CFBC-4AF9-936A-85977BEDFA31}" type="pres">
      <dgm:prSet presAssocID="{D06A8F9D-655D-4940-88CA-1058A2A2150E}" presName="FourConn_2-3" presStyleLbl="fgAccFollowNode1" presStyleIdx="1" presStyleCnt="3">
        <dgm:presLayoutVars>
          <dgm:bulletEnabled val="1"/>
        </dgm:presLayoutVars>
      </dgm:prSet>
      <dgm:spPr/>
    </dgm:pt>
    <dgm:pt modelId="{292008A1-163D-46CC-AA6C-DD859B91E7C3}" type="pres">
      <dgm:prSet presAssocID="{D06A8F9D-655D-4940-88CA-1058A2A2150E}" presName="FourConn_3-4" presStyleLbl="fgAccFollowNode1" presStyleIdx="2" presStyleCnt="3">
        <dgm:presLayoutVars>
          <dgm:bulletEnabled val="1"/>
        </dgm:presLayoutVars>
      </dgm:prSet>
      <dgm:spPr/>
    </dgm:pt>
    <dgm:pt modelId="{6A135CDC-2841-4924-A003-908846377E0C}" type="pres">
      <dgm:prSet presAssocID="{D06A8F9D-655D-4940-88CA-1058A2A2150E}" presName="FourNodes_1_text" presStyleLbl="node1" presStyleIdx="3" presStyleCnt="4">
        <dgm:presLayoutVars>
          <dgm:bulletEnabled val="1"/>
        </dgm:presLayoutVars>
      </dgm:prSet>
      <dgm:spPr/>
    </dgm:pt>
    <dgm:pt modelId="{9CA3C2F5-70AF-4C29-A439-9FF56231DF95}" type="pres">
      <dgm:prSet presAssocID="{D06A8F9D-655D-4940-88CA-1058A2A2150E}" presName="FourNodes_2_text" presStyleLbl="node1" presStyleIdx="3" presStyleCnt="4">
        <dgm:presLayoutVars>
          <dgm:bulletEnabled val="1"/>
        </dgm:presLayoutVars>
      </dgm:prSet>
      <dgm:spPr/>
    </dgm:pt>
    <dgm:pt modelId="{018A23A8-ACB3-4515-89C5-2F782915C7AE}" type="pres">
      <dgm:prSet presAssocID="{D06A8F9D-655D-4940-88CA-1058A2A2150E}" presName="FourNodes_3_text" presStyleLbl="node1" presStyleIdx="3" presStyleCnt="4">
        <dgm:presLayoutVars>
          <dgm:bulletEnabled val="1"/>
        </dgm:presLayoutVars>
      </dgm:prSet>
      <dgm:spPr/>
    </dgm:pt>
    <dgm:pt modelId="{F2767E23-789B-4CE3-B5A4-291D5534A6D1}" type="pres">
      <dgm:prSet presAssocID="{D06A8F9D-655D-4940-88CA-1058A2A2150E}" presName="FourNodes_4_text" presStyleLbl="node1" presStyleIdx="3" presStyleCnt="4">
        <dgm:presLayoutVars>
          <dgm:bulletEnabled val="1"/>
        </dgm:presLayoutVars>
      </dgm:prSet>
      <dgm:spPr/>
    </dgm:pt>
  </dgm:ptLst>
  <dgm:cxnLst>
    <dgm:cxn modelId="{8A7A4B01-FC17-4B42-B8A4-16354FE35A53}" srcId="{D06A8F9D-655D-4940-88CA-1058A2A2150E}" destId="{06828F2C-FEDD-47B8-82E0-ABE0270F6C0A}" srcOrd="1" destOrd="0" parTransId="{90E06C8A-A71F-477A-B67F-F2C3B4F1AC47}" sibTransId="{525D83B4-A9B3-4B16-9A64-376042D33516}"/>
    <dgm:cxn modelId="{752A7103-AE59-4D70-9FE7-7C1E9ABE2144}" type="presOf" srcId="{166B031A-E9B4-4F26-90A8-599B4BD3BD29}" destId="{B603FE34-A15F-475B-A46C-72B180E6E432}" srcOrd="0" destOrd="0" presId="urn:microsoft.com/office/officeart/2005/8/layout/vProcess5"/>
    <dgm:cxn modelId="{8EAD6913-8B10-4130-A5A7-071BFE9C3A5C}" type="presOf" srcId="{166B031A-E9B4-4F26-90A8-599B4BD3BD29}" destId="{6A135CDC-2841-4924-A003-908846377E0C}" srcOrd="1" destOrd="0" presId="urn:microsoft.com/office/officeart/2005/8/layout/vProcess5"/>
    <dgm:cxn modelId="{0593DA2B-557D-47D0-8C8C-94AD08F1E002}" type="presOf" srcId="{98FA8778-58D8-4BA3-8893-0EF135912E5A}" destId="{292008A1-163D-46CC-AA6C-DD859B91E7C3}" srcOrd="0" destOrd="0" presId="urn:microsoft.com/office/officeart/2005/8/layout/vProcess5"/>
    <dgm:cxn modelId="{8A765C3F-8645-426F-8BA0-FE3760AA018A}" srcId="{D06A8F9D-655D-4940-88CA-1058A2A2150E}" destId="{B04B9949-E207-445B-855D-269CC0213534}" srcOrd="2" destOrd="0" parTransId="{7E10F9C7-768A-4B00-B47C-ED16C6360D83}" sibTransId="{98FA8778-58D8-4BA3-8893-0EF135912E5A}"/>
    <dgm:cxn modelId="{D869B45F-3272-49E2-A7EE-63E41E642A74}" type="presOf" srcId="{B04B9949-E207-445B-855D-269CC0213534}" destId="{018A23A8-ACB3-4515-89C5-2F782915C7AE}" srcOrd="1" destOrd="0" presId="urn:microsoft.com/office/officeart/2005/8/layout/vProcess5"/>
    <dgm:cxn modelId="{9A76F84D-C7FE-43F0-8CEB-30070F7C015B}" srcId="{D06A8F9D-655D-4940-88CA-1058A2A2150E}" destId="{166B031A-E9B4-4F26-90A8-599B4BD3BD29}" srcOrd="0" destOrd="0" parTransId="{7E67C617-7EB9-43B7-88FD-824CB998CBFE}" sibTransId="{EC07B097-8125-4366-809A-D4A8B55A03A0}"/>
    <dgm:cxn modelId="{08E35178-3FCC-42DA-B379-A303D74CDE6B}" type="presOf" srcId="{D06A8F9D-655D-4940-88CA-1058A2A2150E}" destId="{DC095F01-BC4C-4673-BDF9-685B9DFF2B14}" srcOrd="0" destOrd="0" presId="urn:microsoft.com/office/officeart/2005/8/layout/vProcess5"/>
    <dgm:cxn modelId="{27200E84-CD3F-466E-9BF7-0EF5F3ACC4E1}" type="presOf" srcId="{78655440-F271-415A-B0B7-FDBD4F32836A}" destId="{F2767E23-789B-4CE3-B5A4-291D5534A6D1}" srcOrd="1" destOrd="0" presId="urn:microsoft.com/office/officeart/2005/8/layout/vProcess5"/>
    <dgm:cxn modelId="{5C704195-409D-490E-951C-7493A564B373}" type="presOf" srcId="{B04B9949-E207-445B-855D-269CC0213534}" destId="{6167985F-E9FF-4553-A3DF-544566A064DE}" srcOrd="0" destOrd="0" presId="urn:microsoft.com/office/officeart/2005/8/layout/vProcess5"/>
    <dgm:cxn modelId="{FB173CAF-B8A0-4019-8F82-1602637A178F}" type="presOf" srcId="{78655440-F271-415A-B0B7-FDBD4F32836A}" destId="{68BD7CA7-6722-4FA0-8183-BBCE60D6974D}" srcOrd="0" destOrd="0" presId="urn:microsoft.com/office/officeart/2005/8/layout/vProcess5"/>
    <dgm:cxn modelId="{1EED78C0-7FF2-422C-A1DB-D45513B7D37D}" type="presOf" srcId="{EC07B097-8125-4366-809A-D4A8B55A03A0}" destId="{E5BF1DA7-3543-4BB5-87EC-6D13291F796F}" srcOrd="0" destOrd="0" presId="urn:microsoft.com/office/officeart/2005/8/layout/vProcess5"/>
    <dgm:cxn modelId="{C28DEEE5-1EF7-4EAF-B0DD-1C450015CD78}" type="presOf" srcId="{06828F2C-FEDD-47B8-82E0-ABE0270F6C0A}" destId="{9CA3C2F5-70AF-4C29-A439-9FF56231DF95}" srcOrd="1" destOrd="0" presId="urn:microsoft.com/office/officeart/2005/8/layout/vProcess5"/>
    <dgm:cxn modelId="{3EDEE6E7-A550-448D-BF38-06A404B055DE}" type="presOf" srcId="{525D83B4-A9B3-4B16-9A64-376042D33516}" destId="{0D68537F-CFBC-4AF9-936A-85977BEDFA31}" srcOrd="0" destOrd="0" presId="urn:microsoft.com/office/officeart/2005/8/layout/vProcess5"/>
    <dgm:cxn modelId="{B175DCF8-17EE-4B66-AC2E-DBA959C67ABC}" srcId="{D06A8F9D-655D-4940-88CA-1058A2A2150E}" destId="{78655440-F271-415A-B0B7-FDBD4F32836A}" srcOrd="3" destOrd="0" parTransId="{54393FB6-3324-41DC-A2BD-C1F0055B5329}" sibTransId="{A60F8BBC-6EA1-4EF7-876A-7441F30EECD9}"/>
    <dgm:cxn modelId="{82A2D8FC-D036-4CE4-84E7-5706B584F3BC}" type="presOf" srcId="{06828F2C-FEDD-47B8-82E0-ABE0270F6C0A}" destId="{0E933EF5-4F02-431C-8E27-E95307DADBA4}" srcOrd="0" destOrd="0" presId="urn:microsoft.com/office/officeart/2005/8/layout/vProcess5"/>
    <dgm:cxn modelId="{7F76A80C-F700-47D3-BFEB-5C6BD01EF35D}" type="presParOf" srcId="{DC095F01-BC4C-4673-BDF9-685B9DFF2B14}" destId="{61DD0F8C-6ADE-45C4-B271-7EC27496929E}" srcOrd="0" destOrd="0" presId="urn:microsoft.com/office/officeart/2005/8/layout/vProcess5"/>
    <dgm:cxn modelId="{45B9D76F-9E12-4D38-89DB-B2C0F8E34BBC}" type="presParOf" srcId="{DC095F01-BC4C-4673-BDF9-685B9DFF2B14}" destId="{B603FE34-A15F-475B-A46C-72B180E6E432}" srcOrd="1" destOrd="0" presId="urn:microsoft.com/office/officeart/2005/8/layout/vProcess5"/>
    <dgm:cxn modelId="{813D1FE5-F154-4042-B839-2FECB374E217}" type="presParOf" srcId="{DC095F01-BC4C-4673-BDF9-685B9DFF2B14}" destId="{0E933EF5-4F02-431C-8E27-E95307DADBA4}" srcOrd="2" destOrd="0" presId="urn:microsoft.com/office/officeart/2005/8/layout/vProcess5"/>
    <dgm:cxn modelId="{FD2BBDC9-5774-4A03-AF03-5A260D8DC0DB}" type="presParOf" srcId="{DC095F01-BC4C-4673-BDF9-685B9DFF2B14}" destId="{6167985F-E9FF-4553-A3DF-544566A064DE}" srcOrd="3" destOrd="0" presId="urn:microsoft.com/office/officeart/2005/8/layout/vProcess5"/>
    <dgm:cxn modelId="{90B962FE-1BEB-4BE6-8E36-312A57EE117B}" type="presParOf" srcId="{DC095F01-BC4C-4673-BDF9-685B9DFF2B14}" destId="{68BD7CA7-6722-4FA0-8183-BBCE60D6974D}" srcOrd="4" destOrd="0" presId="urn:microsoft.com/office/officeart/2005/8/layout/vProcess5"/>
    <dgm:cxn modelId="{C2922CB1-8578-4BFE-84A0-325A86C6AA6E}" type="presParOf" srcId="{DC095F01-BC4C-4673-BDF9-685B9DFF2B14}" destId="{E5BF1DA7-3543-4BB5-87EC-6D13291F796F}" srcOrd="5" destOrd="0" presId="urn:microsoft.com/office/officeart/2005/8/layout/vProcess5"/>
    <dgm:cxn modelId="{A5825105-B7AE-41A0-A03A-2A2DF7DD68C3}" type="presParOf" srcId="{DC095F01-BC4C-4673-BDF9-685B9DFF2B14}" destId="{0D68537F-CFBC-4AF9-936A-85977BEDFA31}" srcOrd="6" destOrd="0" presId="urn:microsoft.com/office/officeart/2005/8/layout/vProcess5"/>
    <dgm:cxn modelId="{4BEB7AB2-EFC3-4CBC-A56C-F2F489044181}" type="presParOf" srcId="{DC095F01-BC4C-4673-BDF9-685B9DFF2B14}" destId="{292008A1-163D-46CC-AA6C-DD859B91E7C3}" srcOrd="7" destOrd="0" presId="urn:microsoft.com/office/officeart/2005/8/layout/vProcess5"/>
    <dgm:cxn modelId="{33C5C99E-B9FD-45CC-A05E-D021C0DD9F33}" type="presParOf" srcId="{DC095F01-BC4C-4673-BDF9-685B9DFF2B14}" destId="{6A135CDC-2841-4924-A003-908846377E0C}" srcOrd="8" destOrd="0" presId="urn:microsoft.com/office/officeart/2005/8/layout/vProcess5"/>
    <dgm:cxn modelId="{035739FB-C0A3-4D8A-8A3C-CB579C9384F1}" type="presParOf" srcId="{DC095F01-BC4C-4673-BDF9-685B9DFF2B14}" destId="{9CA3C2F5-70AF-4C29-A439-9FF56231DF95}" srcOrd="9" destOrd="0" presId="urn:microsoft.com/office/officeart/2005/8/layout/vProcess5"/>
    <dgm:cxn modelId="{30766A28-0624-471A-BE94-930D3E72E928}" type="presParOf" srcId="{DC095F01-BC4C-4673-BDF9-685B9DFF2B14}" destId="{018A23A8-ACB3-4515-89C5-2F782915C7AE}" srcOrd="10" destOrd="0" presId="urn:microsoft.com/office/officeart/2005/8/layout/vProcess5"/>
    <dgm:cxn modelId="{AD429CE1-F554-42C0-A6F0-9F6F17E2F476}" type="presParOf" srcId="{DC095F01-BC4C-4673-BDF9-685B9DFF2B14}" destId="{F2767E23-789B-4CE3-B5A4-291D5534A6D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6A8F9D-655D-4940-88CA-1058A2A2150E}" type="doc">
      <dgm:prSet loTypeId="urn:microsoft.com/office/officeart/2005/8/layout/vProcess5" loCatId="process" qsTypeId="urn:microsoft.com/office/officeart/2005/8/quickstyle/3d2" qsCatId="3D" csTypeId="urn:microsoft.com/office/officeart/2005/8/colors/colorful3" csCatId="colorful" phldr="1"/>
      <dgm:spPr/>
      <dgm:t>
        <a:bodyPr/>
        <a:lstStyle/>
        <a:p>
          <a:endParaRPr lang="en-US"/>
        </a:p>
      </dgm:t>
    </dgm:pt>
    <dgm:pt modelId="{166B031A-E9B4-4F26-90A8-599B4BD3BD29}">
      <dgm:prSet phldrT="[Text]"/>
      <dgm:spPr/>
      <dgm:t>
        <a:bodyPr/>
        <a:lstStyle/>
        <a:p>
          <a:r>
            <a:rPr lang="en-US" dirty="0"/>
            <a:t>Technique(s) selection  </a:t>
          </a:r>
        </a:p>
      </dgm:t>
    </dgm:pt>
    <dgm:pt modelId="{7E67C617-7EB9-43B7-88FD-824CB998CBFE}" type="parTrans" cxnId="{9A76F84D-C7FE-43F0-8CEB-30070F7C015B}">
      <dgm:prSet/>
      <dgm:spPr/>
      <dgm:t>
        <a:bodyPr/>
        <a:lstStyle/>
        <a:p>
          <a:endParaRPr lang="en-US"/>
        </a:p>
      </dgm:t>
    </dgm:pt>
    <dgm:pt modelId="{EC07B097-8125-4366-809A-D4A8B55A03A0}" type="sibTrans" cxnId="{9A76F84D-C7FE-43F0-8CEB-30070F7C015B}">
      <dgm:prSet/>
      <dgm:spPr/>
      <dgm:t>
        <a:bodyPr/>
        <a:lstStyle/>
        <a:p>
          <a:endParaRPr lang="en-US"/>
        </a:p>
      </dgm:t>
    </dgm:pt>
    <dgm:pt modelId="{06828F2C-FEDD-47B8-82E0-ABE0270F6C0A}">
      <dgm:prSet phldrT="[Text]" custT="1"/>
      <dgm:spPr/>
      <dgm:t>
        <a:bodyPr/>
        <a:lstStyle/>
        <a:p>
          <a:r>
            <a:rPr lang="en-US" sz="2800" dirty="0"/>
            <a:t>Beamline(s)/synchrotron selection</a:t>
          </a:r>
        </a:p>
      </dgm:t>
    </dgm:pt>
    <dgm:pt modelId="{90E06C8A-A71F-477A-B67F-F2C3B4F1AC47}" type="parTrans" cxnId="{8A7A4B01-FC17-4B42-B8A4-16354FE35A53}">
      <dgm:prSet/>
      <dgm:spPr/>
      <dgm:t>
        <a:bodyPr/>
        <a:lstStyle/>
        <a:p>
          <a:endParaRPr lang="en-US"/>
        </a:p>
      </dgm:t>
    </dgm:pt>
    <dgm:pt modelId="{525D83B4-A9B3-4B16-9A64-376042D33516}" type="sibTrans" cxnId="{8A7A4B01-FC17-4B42-B8A4-16354FE35A53}">
      <dgm:prSet/>
      <dgm:spPr/>
      <dgm:t>
        <a:bodyPr/>
        <a:lstStyle/>
        <a:p>
          <a:endParaRPr lang="en-US"/>
        </a:p>
      </dgm:t>
    </dgm:pt>
    <dgm:pt modelId="{B04B9949-E207-445B-855D-269CC0213534}">
      <dgm:prSet phldrT="[Text]" custT="1"/>
      <dgm:spPr/>
      <dgm:t>
        <a:bodyPr/>
        <a:lstStyle/>
        <a:p>
          <a:r>
            <a:rPr lang="en-US" sz="2800" dirty="0"/>
            <a:t>Prerequisite materials   </a:t>
          </a:r>
        </a:p>
      </dgm:t>
    </dgm:pt>
    <dgm:pt modelId="{7E10F9C7-768A-4B00-B47C-ED16C6360D83}" type="parTrans" cxnId="{8A765C3F-8645-426F-8BA0-FE3760AA018A}">
      <dgm:prSet/>
      <dgm:spPr/>
      <dgm:t>
        <a:bodyPr/>
        <a:lstStyle/>
        <a:p>
          <a:endParaRPr lang="en-US"/>
        </a:p>
      </dgm:t>
    </dgm:pt>
    <dgm:pt modelId="{98FA8778-58D8-4BA3-8893-0EF135912E5A}" type="sibTrans" cxnId="{8A765C3F-8645-426F-8BA0-FE3760AA018A}">
      <dgm:prSet/>
      <dgm:spPr/>
      <dgm:t>
        <a:bodyPr/>
        <a:lstStyle/>
        <a:p>
          <a:endParaRPr lang="en-US"/>
        </a:p>
      </dgm:t>
    </dgm:pt>
    <dgm:pt modelId="{78655440-F271-415A-B0B7-FDBD4F32836A}">
      <dgm:prSet custT="1"/>
      <dgm:spPr/>
      <dgm:t>
        <a:bodyPr/>
        <a:lstStyle/>
        <a:p>
          <a:r>
            <a:rPr lang="en-US" sz="2800" dirty="0"/>
            <a:t>Proposal preparation </a:t>
          </a:r>
        </a:p>
      </dgm:t>
    </dgm:pt>
    <dgm:pt modelId="{54393FB6-3324-41DC-A2BD-C1F0055B5329}" type="parTrans" cxnId="{B175DCF8-17EE-4B66-AC2E-DBA959C67ABC}">
      <dgm:prSet/>
      <dgm:spPr/>
      <dgm:t>
        <a:bodyPr/>
        <a:lstStyle/>
        <a:p>
          <a:endParaRPr lang="en-US"/>
        </a:p>
      </dgm:t>
    </dgm:pt>
    <dgm:pt modelId="{A60F8BBC-6EA1-4EF7-876A-7441F30EECD9}" type="sibTrans" cxnId="{B175DCF8-17EE-4B66-AC2E-DBA959C67ABC}">
      <dgm:prSet/>
      <dgm:spPr/>
      <dgm:t>
        <a:bodyPr/>
        <a:lstStyle/>
        <a:p>
          <a:endParaRPr lang="en-US"/>
        </a:p>
      </dgm:t>
    </dgm:pt>
    <dgm:pt modelId="{DC095F01-BC4C-4673-BDF9-685B9DFF2B14}" type="pres">
      <dgm:prSet presAssocID="{D06A8F9D-655D-4940-88CA-1058A2A2150E}" presName="outerComposite" presStyleCnt="0">
        <dgm:presLayoutVars>
          <dgm:chMax val="5"/>
          <dgm:dir/>
          <dgm:resizeHandles val="exact"/>
        </dgm:presLayoutVars>
      </dgm:prSet>
      <dgm:spPr/>
    </dgm:pt>
    <dgm:pt modelId="{61DD0F8C-6ADE-45C4-B271-7EC27496929E}" type="pres">
      <dgm:prSet presAssocID="{D06A8F9D-655D-4940-88CA-1058A2A2150E}" presName="dummyMaxCanvas" presStyleCnt="0">
        <dgm:presLayoutVars/>
      </dgm:prSet>
      <dgm:spPr/>
    </dgm:pt>
    <dgm:pt modelId="{B603FE34-A15F-475B-A46C-72B180E6E432}" type="pres">
      <dgm:prSet presAssocID="{D06A8F9D-655D-4940-88CA-1058A2A2150E}" presName="FourNodes_1" presStyleLbl="node1" presStyleIdx="0" presStyleCnt="4">
        <dgm:presLayoutVars>
          <dgm:bulletEnabled val="1"/>
        </dgm:presLayoutVars>
      </dgm:prSet>
      <dgm:spPr/>
    </dgm:pt>
    <dgm:pt modelId="{0E933EF5-4F02-431C-8E27-E95307DADBA4}" type="pres">
      <dgm:prSet presAssocID="{D06A8F9D-655D-4940-88CA-1058A2A2150E}" presName="FourNodes_2" presStyleLbl="node1" presStyleIdx="1" presStyleCnt="4" custScaleX="105273">
        <dgm:presLayoutVars>
          <dgm:bulletEnabled val="1"/>
        </dgm:presLayoutVars>
      </dgm:prSet>
      <dgm:spPr/>
    </dgm:pt>
    <dgm:pt modelId="{6167985F-E9FF-4553-A3DF-544566A064DE}" type="pres">
      <dgm:prSet presAssocID="{D06A8F9D-655D-4940-88CA-1058A2A2150E}" presName="FourNodes_3" presStyleLbl="node1" presStyleIdx="2" presStyleCnt="4">
        <dgm:presLayoutVars>
          <dgm:bulletEnabled val="1"/>
        </dgm:presLayoutVars>
      </dgm:prSet>
      <dgm:spPr/>
    </dgm:pt>
    <dgm:pt modelId="{68BD7CA7-6722-4FA0-8183-BBCE60D6974D}" type="pres">
      <dgm:prSet presAssocID="{D06A8F9D-655D-4940-88CA-1058A2A2150E}" presName="FourNodes_4" presStyleLbl="node1" presStyleIdx="3" presStyleCnt="4">
        <dgm:presLayoutVars>
          <dgm:bulletEnabled val="1"/>
        </dgm:presLayoutVars>
      </dgm:prSet>
      <dgm:spPr/>
    </dgm:pt>
    <dgm:pt modelId="{E5BF1DA7-3543-4BB5-87EC-6D13291F796F}" type="pres">
      <dgm:prSet presAssocID="{D06A8F9D-655D-4940-88CA-1058A2A2150E}" presName="FourConn_1-2" presStyleLbl="fgAccFollowNode1" presStyleIdx="0" presStyleCnt="3">
        <dgm:presLayoutVars>
          <dgm:bulletEnabled val="1"/>
        </dgm:presLayoutVars>
      </dgm:prSet>
      <dgm:spPr/>
    </dgm:pt>
    <dgm:pt modelId="{0D68537F-CFBC-4AF9-936A-85977BEDFA31}" type="pres">
      <dgm:prSet presAssocID="{D06A8F9D-655D-4940-88CA-1058A2A2150E}" presName="FourConn_2-3" presStyleLbl="fgAccFollowNode1" presStyleIdx="1" presStyleCnt="3">
        <dgm:presLayoutVars>
          <dgm:bulletEnabled val="1"/>
        </dgm:presLayoutVars>
      </dgm:prSet>
      <dgm:spPr/>
    </dgm:pt>
    <dgm:pt modelId="{292008A1-163D-46CC-AA6C-DD859B91E7C3}" type="pres">
      <dgm:prSet presAssocID="{D06A8F9D-655D-4940-88CA-1058A2A2150E}" presName="FourConn_3-4" presStyleLbl="fgAccFollowNode1" presStyleIdx="2" presStyleCnt="3">
        <dgm:presLayoutVars>
          <dgm:bulletEnabled val="1"/>
        </dgm:presLayoutVars>
      </dgm:prSet>
      <dgm:spPr/>
    </dgm:pt>
    <dgm:pt modelId="{6A135CDC-2841-4924-A003-908846377E0C}" type="pres">
      <dgm:prSet presAssocID="{D06A8F9D-655D-4940-88CA-1058A2A2150E}" presName="FourNodes_1_text" presStyleLbl="node1" presStyleIdx="3" presStyleCnt="4">
        <dgm:presLayoutVars>
          <dgm:bulletEnabled val="1"/>
        </dgm:presLayoutVars>
      </dgm:prSet>
      <dgm:spPr/>
    </dgm:pt>
    <dgm:pt modelId="{9CA3C2F5-70AF-4C29-A439-9FF56231DF95}" type="pres">
      <dgm:prSet presAssocID="{D06A8F9D-655D-4940-88CA-1058A2A2150E}" presName="FourNodes_2_text" presStyleLbl="node1" presStyleIdx="3" presStyleCnt="4">
        <dgm:presLayoutVars>
          <dgm:bulletEnabled val="1"/>
        </dgm:presLayoutVars>
      </dgm:prSet>
      <dgm:spPr/>
    </dgm:pt>
    <dgm:pt modelId="{018A23A8-ACB3-4515-89C5-2F782915C7AE}" type="pres">
      <dgm:prSet presAssocID="{D06A8F9D-655D-4940-88CA-1058A2A2150E}" presName="FourNodes_3_text" presStyleLbl="node1" presStyleIdx="3" presStyleCnt="4">
        <dgm:presLayoutVars>
          <dgm:bulletEnabled val="1"/>
        </dgm:presLayoutVars>
      </dgm:prSet>
      <dgm:spPr/>
    </dgm:pt>
    <dgm:pt modelId="{F2767E23-789B-4CE3-B5A4-291D5534A6D1}" type="pres">
      <dgm:prSet presAssocID="{D06A8F9D-655D-4940-88CA-1058A2A2150E}" presName="FourNodes_4_text" presStyleLbl="node1" presStyleIdx="3" presStyleCnt="4">
        <dgm:presLayoutVars>
          <dgm:bulletEnabled val="1"/>
        </dgm:presLayoutVars>
      </dgm:prSet>
      <dgm:spPr/>
    </dgm:pt>
  </dgm:ptLst>
  <dgm:cxnLst>
    <dgm:cxn modelId="{8A7A4B01-FC17-4B42-B8A4-16354FE35A53}" srcId="{D06A8F9D-655D-4940-88CA-1058A2A2150E}" destId="{06828F2C-FEDD-47B8-82E0-ABE0270F6C0A}" srcOrd="1" destOrd="0" parTransId="{90E06C8A-A71F-477A-B67F-F2C3B4F1AC47}" sibTransId="{525D83B4-A9B3-4B16-9A64-376042D33516}"/>
    <dgm:cxn modelId="{752A7103-AE59-4D70-9FE7-7C1E9ABE2144}" type="presOf" srcId="{166B031A-E9B4-4F26-90A8-599B4BD3BD29}" destId="{B603FE34-A15F-475B-A46C-72B180E6E432}" srcOrd="0" destOrd="0" presId="urn:microsoft.com/office/officeart/2005/8/layout/vProcess5"/>
    <dgm:cxn modelId="{8EAD6913-8B10-4130-A5A7-071BFE9C3A5C}" type="presOf" srcId="{166B031A-E9B4-4F26-90A8-599B4BD3BD29}" destId="{6A135CDC-2841-4924-A003-908846377E0C}" srcOrd="1" destOrd="0" presId="urn:microsoft.com/office/officeart/2005/8/layout/vProcess5"/>
    <dgm:cxn modelId="{0593DA2B-557D-47D0-8C8C-94AD08F1E002}" type="presOf" srcId="{98FA8778-58D8-4BA3-8893-0EF135912E5A}" destId="{292008A1-163D-46CC-AA6C-DD859B91E7C3}" srcOrd="0" destOrd="0" presId="urn:microsoft.com/office/officeart/2005/8/layout/vProcess5"/>
    <dgm:cxn modelId="{8A765C3F-8645-426F-8BA0-FE3760AA018A}" srcId="{D06A8F9D-655D-4940-88CA-1058A2A2150E}" destId="{B04B9949-E207-445B-855D-269CC0213534}" srcOrd="2" destOrd="0" parTransId="{7E10F9C7-768A-4B00-B47C-ED16C6360D83}" sibTransId="{98FA8778-58D8-4BA3-8893-0EF135912E5A}"/>
    <dgm:cxn modelId="{D869B45F-3272-49E2-A7EE-63E41E642A74}" type="presOf" srcId="{B04B9949-E207-445B-855D-269CC0213534}" destId="{018A23A8-ACB3-4515-89C5-2F782915C7AE}" srcOrd="1" destOrd="0" presId="urn:microsoft.com/office/officeart/2005/8/layout/vProcess5"/>
    <dgm:cxn modelId="{9A76F84D-C7FE-43F0-8CEB-30070F7C015B}" srcId="{D06A8F9D-655D-4940-88CA-1058A2A2150E}" destId="{166B031A-E9B4-4F26-90A8-599B4BD3BD29}" srcOrd="0" destOrd="0" parTransId="{7E67C617-7EB9-43B7-88FD-824CB998CBFE}" sibTransId="{EC07B097-8125-4366-809A-D4A8B55A03A0}"/>
    <dgm:cxn modelId="{08E35178-3FCC-42DA-B379-A303D74CDE6B}" type="presOf" srcId="{D06A8F9D-655D-4940-88CA-1058A2A2150E}" destId="{DC095F01-BC4C-4673-BDF9-685B9DFF2B14}" srcOrd="0" destOrd="0" presId="urn:microsoft.com/office/officeart/2005/8/layout/vProcess5"/>
    <dgm:cxn modelId="{27200E84-CD3F-466E-9BF7-0EF5F3ACC4E1}" type="presOf" srcId="{78655440-F271-415A-B0B7-FDBD4F32836A}" destId="{F2767E23-789B-4CE3-B5A4-291D5534A6D1}" srcOrd="1" destOrd="0" presId="urn:microsoft.com/office/officeart/2005/8/layout/vProcess5"/>
    <dgm:cxn modelId="{5C704195-409D-490E-951C-7493A564B373}" type="presOf" srcId="{B04B9949-E207-445B-855D-269CC0213534}" destId="{6167985F-E9FF-4553-A3DF-544566A064DE}" srcOrd="0" destOrd="0" presId="urn:microsoft.com/office/officeart/2005/8/layout/vProcess5"/>
    <dgm:cxn modelId="{FB173CAF-B8A0-4019-8F82-1602637A178F}" type="presOf" srcId="{78655440-F271-415A-B0B7-FDBD4F32836A}" destId="{68BD7CA7-6722-4FA0-8183-BBCE60D6974D}" srcOrd="0" destOrd="0" presId="urn:microsoft.com/office/officeart/2005/8/layout/vProcess5"/>
    <dgm:cxn modelId="{1EED78C0-7FF2-422C-A1DB-D45513B7D37D}" type="presOf" srcId="{EC07B097-8125-4366-809A-D4A8B55A03A0}" destId="{E5BF1DA7-3543-4BB5-87EC-6D13291F796F}" srcOrd="0" destOrd="0" presId="urn:microsoft.com/office/officeart/2005/8/layout/vProcess5"/>
    <dgm:cxn modelId="{C28DEEE5-1EF7-4EAF-B0DD-1C450015CD78}" type="presOf" srcId="{06828F2C-FEDD-47B8-82E0-ABE0270F6C0A}" destId="{9CA3C2F5-70AF-4C29-A439-9FF56231DF95}" srcOrd="1" destOrd="0" presId="urn:microsoft.com/office/officeart/2005/8/layout/vProcess5"/>
    <dgm:cxn modelId="{3EDEE6E7-A550-448D-BF38-06A404B055DE}" type="presOf" srcId="{525D83B4-A9B3-4B16-9A64-376042D33516}" destId="{0D68537F-CFBC-4AF9-936A-85977BEDFA31}" srcOrd="0" destOrd="0" presId="urn:microsoft.com/office/officeart/2005/8/layout/vProcess5"/>
    <dgm:cxn modelId="{B175DCF8-17EE-4B66-AC2E-DBA959C67ABC}" srcId="{D06A8F9D-655D-4940-88CA-1058A2A2150E}" destId="{78655440-F271-415A-B0B7-FDBD4F32836A}" srcOrd="3" destOrd="0" parTransId="{54393FB6-3324-41DC-A2BD-C1F0055B5329}" sibTransId="{A60F8BBC-6EA1-4EF7-876A-7441F30EECD9}"/>
    <dgm:cxn modelId="{82A2D8FC-D036-4CE4-84E7-5706B584F3BC}" type="presOf" srcId="{06828F2C-FEDD-47B8-82E0-ABE0270F6C0A}" destId="{0E933EF5-4F02-431C-8E27-E95307DADBA4}" srcOrd="0" destOrd="0" presId="urn:microsoft.com/office/officeart/2005/8/layout/vProcess5"/>
    <dgm:cxn modelId="{7F76A80C-F700-47D3-BFEB-5C6BD01EF35D}" type="presParOf" srcId="{DC095F01-BC4C-4673-BDF9-685B9DFF2B14}" destId="{61DD0F8C-6ADE-45C4-B271-7EC27496929E}" srcOrd="0" destOrd="0" presId="urn:microsoft.com/office/officeart/2005/8/layout/vProcess5"/>
    <dgm:cxn modelId="{45B9D76F-9E12-4D38-89DB-B2C0F8E34BBC}" type="presParOf" srcId="{DC095F01-BC4C-4673-BDF9-685B9DFF2B14}" destId="{B603FE34-A15F-475B-A46C-72B180E6E432}" srcOrd="1" destOrd="0" presId="urn:microsoft.com/office/officeart/2005/8/layout/vProcess5"/>
    <dgm:cxn modelId="{813D1FE5-F154-4042-B839-2FECB374E217}" type="presParOf" srcId="{DC095F01-BC4C-4673-BDF9-685B9DFF2B14}" destId="{0E933EF5-4F02-431C-8E27-E95307DADBA4}" srcOrd="2" destOrd="0" presId="urn:microsoft.com/office/officeart/2005/8/layout/vProcess5"/>
    <dgm:cxn modelId="{FD2BBDC9-5774-4A03-AF03-5A260D8DC0DB}" type="presParOf" srcId="{DC095F01-BC4C-4673-BDF9-685B9DFF2B14}" destId="{6167985F-E9FF-4553-A3DF-544566A064DE}" srcOrd="3" destOrd="0" presId="urn:microsoft.com/office/officeart/2005/8/layout/vProcess5"/>
    <dgm:cxn modelId="{90B962FE-1BEB-4BE6-8E36-312A57EE117B}" type="presParOf" srcId="{DC095F01-BC4C-4673-BDF9-685B9DFF2B14}" destId="{68BD7CA7-6722-4FA0-8183-BBCE60D6974D}" srcOrd="4" destOrd="0" presId="urn:microsoft.com/office/officeart/2005/8/layout/vProcess5"/>
    <dgm:cxn modelId="{C2922CB1-8578-4BFE-84A0-325A86C6AA6E}" type="presParOf" srcId="{DC095F01-BC4C-4673-BDF9-685B9DFF2B14}" destId="{E5BF1DA7-3543-4BB5-87EC-6D13291F796F}" srcOrd="5" destOrd="0" presId="urn:microsoft.com/office/officeart/2005/8/layout/vProcess5"/>
    <dgm:cxn modelId="{A5825105-B7AE-41A0-A03A-2A2DF7DD68C3}" type="presParOf" srcId="{DC095F01-BC4C-4673-BDF9-685B9DFF2B14}" destId="{0D68537F-CFBC-4AF9-936A-85977BEDFA31}" srcOrd="6" destOrd="0" presId="urn:microsoft.com/office/officeart/2005/8/layout/vProcess5"/>
    <dgm:cxn modelId="{4BEB7AB2-EFC3-4CBC-A56C-F2F489044181}" type="presParOf" srcId="{DC095F01-BC4C-4673-BDF9-685B9DFF2B14}" destId="{292008A1-163D-46CC-AA6C-DD859B91E7C3}" srcOrd="7" destOrd="0" presId="urn:microsoft.com/office/officeart/2005/8/layout/vProcess5"/>
    <dgm:cxn modelId="{33C5C99E-B9FD-45CC-A05E-D021C0DD9F33}" type="presParOf" srcId="{DC095F01-BC4C-4673-BDF9-685B9DFF2B14}" destId="{6A135CDC-2841-4924-A003-908846377E0C}" srcOrd="8" destOrd="0" presId="urn:microsoft.com/office/officeart/2005/8/layout/vProcess5"/>
    <dgm:cxn modelId="{035739FB-C0A3-4D8A-8A3C-CB579C9384F1}" type="presParOf" srcId="{DC095F01-BC4C-4673-BDF9-685B9DFF2B14}" destId="{9CA3C2F5-70AF-4C29-A439-9FF56231DF95}" srcOrd="9" destOrd="0" presId="urn:microsoft.com/office/officeart/2005/8/layout/vProcess5"/>
    <dgm:cxn modelId="{30766A28-0624-471A-BE94-930D3E72E928}" type="presParOf" srcId="{DC095F01-BC4C-4673-BDF9-685B9DFF2B14}" destId="{018A23A8-ACB3-4515-89C5-2F782915C7AE}" srcOrd="10" destOrd="0" presId="urn:microsoft.com/office/officeart/2005/8/layout/vProcess5"/>
    <dgm:cxn modelId="{AD429CE1-F554-42C0-A6F0-9F6F17E2F476}" type="presParOf" srcId="{DC095F01-BC4C-4673-BDF9-685B9DFF2B14}" destId="{F2767E23-789B-4CE3-B5A4-291D5534A6D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1EB7F6-75BC-4FDB-91CF-81C316C42D12}" type="doc">
      <dgm:prSet loTypeId="urn:microsoft.com/office/officeart/2005/8/layout/process4" loCatId="process" qsTypeId="urn:microsoft.com/office/officeart/2005/8/quickstyle/3d4" qsCatId="3D" csTypeId="urn:microsoft.com/office/officeart/2005/8/colors/colorful5" csCatId="colorful" phldr="1"/>
      <dgm:spPr/>
      <dgm:t>
        <a:bodyPr/>
        <a:lstStyle/>
        <a:p>
          <a:endParaRPr lang="en-US"/>
        </a:p>
      </dgm:t>
    </dgm:pt>
    <dgm:pt modelId="{7B7F30C2-0CB7-40B8-828E-A0A332C98F9F}">
      <dgm:prSet phldrT="[Text]" custT="1"/>
      <dgm:spPr/>
      <dgm:t>
        <a:bodyPr/>
        <a:lstStyle/>
        <a:p>
          <a:r>
            <a:rPr lang="en-US" sz="1800" b="1" dirty="0">
              <a:solidFill>
                <a:schemeClr val="bg1"/>
              </a:solidFill>
              <a:latin typeface="Times New Roman" panose="02020603050405020304" pitchFamily="18" charset="0"/>
              <a:cs typeface="Times New Roman" panose="02020603050405020304" pitchFamily="18" charset="0"/>
            </a:rPr>
            <a:t>submit proposal online</a:t>
          </a:r>
        </a:p>
      </dgm:t>
    </dgm:pt>
    <dgm:pt modelId="{CB85EE17-6C03-45EE-A7EE-5F32ECAEF005}" type="parTrans" cxnId="{30984F4D-BD6B-4740-A770-428F43E41187}">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64187DEC-1F8D-44B2-A975-F44A2F9B6ABE}" type="sibTrans" cxnId="{30984F4D-BD6B-4740-A770-428F43E41187}">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9B262B8A-A024-4078-97FC-4542AA937278}">
      <dgm:prSet custT="1"/>
      <dgm:spPr/>
      <dgm:t>
        <a:bodyPr/>
        <a:lstStyle/>
        <a:p>
          <a:r>
            <a:rPr lang="en-US" sz="1800" b="1">
              <a:solidFill>
                <a:schemeClr val="bg1"/>
              </a:solidFill>
              <a:latin typeface="Times New Roman" panose="02020603050405020304" pitchFamily="18" charset="0"/>
              <a:cs typeface="Times New Roman" panose="02020603050405020304" pitchFamily="18" charset="0"/>
            </a:rPr>
            <a:t>proposal scientific reviews</a:t>
          </a:r>
        </a:p>
      </dgm:t>
    </dgm:pt>
    <dgm:pt modelId="{CAE50A6E-1F80-4890-AA01-E9644885842B}" type="parTrans" cxnId="{43C5494C-2440-4221-AA25-C8BB5A2D8163}">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A0EA4325-7E52-4681-AA81-0003E359F407}" type="sibTrans" cxnId="{43C5494C-2440-4221-AA25-C8BB5A2D8163}">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F7BEBA87-3ED2-4BE8-852E-7D43795E1C2F}">
      <dgm:prSet custT="1"/>
      <dgm:spPr/>
      <dgm:t>
        <a:bodyPr/>
        <a:lstStyle/>
        <a:p>
          <a:r>
            <a:rPr lang="en-US" sz="1800" b="1">
              <a:solidFill>
                <a:schemeClr val="bg1"/>
              </a:solidFill>
              <a:latin typeface="Times New Roman" panose="02020603050405020304" pitchFamily="18" charset="0"/>
              <a:cs typeface="Times New Roman" panose="02020603050405020304" pitchFamily="18" charset="0"/>
            </a:rPr>
            <a:t>technical feasibility review</a:t>
          </a:r>
        </a:p>
      </dgm:t>
    </dgm:pt>
    <dgm:pt modelId="{0D82E203-1616-4F4C-9B0B-B1866664A622}" type="parTrans" cxnId="{4EBC8E50-87FE-43C7-BAF0-7989CAE1DF0A}">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846150BA-2A30-4C40-8449-CF307BF9FABA}" type="sibTrans" cxnId="{4EBC8E50-87FE-43C7-BAF0-7989CAE1DF0A}">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E0000253-ECC6-48F6-B7FF-152D4AB25D30}">
      <dgm:prSet custT="1"/>
      <dgm:spPr/>
      <dgm:t>
        <a:bodyPr/>
        <a:lstStyle/>
        <a:p>
          <a:r>
            <a:rPr lang="en-US" sz="1800" b="1" dirty="0">
              <a:solidFill>
                <a:schemeClr val="bg1"/>
              </a:solidFill>
              <a:latin typeface="Times New Roman" panose="02020603050405020304" pitchFamily="18" charset="0"/>
              <a:cs typeface="Times New Roman" panose="02020603050405020304" pitchFamily="18" charset="0"/>
            </a:rPr>
            <a:t>proposal score notification</a:t>
          </a:r>
        </a:p>
      </dgm:t>
    </dgm:pt>
    <dgm:pt modelId="{40055F91-BAAE-47EB-8AE5-1AE8DB44BE7D}" type="parTrans" cxnId="{B1DD47E6-88D9-4C6F-91AB-A524341590E5}">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4270DEEB-4013-4906-A5A0-01FCB8E242DE}" type="sibTrans" cxnId="{B1DD47E6-88D9-4C6F-91AB-A524341590E5}">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0C2B04A9-3C1F-4568-91B8-97648C479D82}">
      <dgm:prSet phldrT="[Text]" custT="1"/>
      <dgm:spPr/>
      <dgm:t>
        <a:bodyPr/>
        <a:lstStyle/>
        <a:p>
          <a:pPr rtl="0"/>
          <a:r>
            <a:rPr lang="en-US" sz="1800" b="1">
              <a:solidFill>
                <a:schemeClr val="bg1"/>
              </a:solidFill>
              <a:latin typeface="Times New Roman" panose="02020603050405020304" pitchFamily="18" charset="0"/>
              <a:cs typeface="Times New Roman" panose="02020603050405020304" pitchFamily="18" charset="0"/>
            </a:rPr>
            <a:t>Beamtime beamtime allocation</a:t>
          </a:r>
        </a:p>
      </dgm:t>
    </dgm:pt>
    <dgm:pt modelId="{180E957F-9B00-4DF1-B730-232DC0C55983}" type="parTrans" cxnId="{4C61CE49-E7FC-4F6F-B637-81406B2DEB09}">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A8DE8013-08F9-46F1-B4A1-AA143279C5CB}" type="sibTrans" cxnId="{4C61CE49-E7FC-4F6F-B637-81406B2DEB09}">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F530C75B-F3EB-41CD-8EE3-B4D87D8DBFA4}">
      <dgm:prSet phldrT="[Text]" custT="1"/>
      <dgm:spPr/>
      <dgm:t>
        <a:bodyPr/>
        <a:lstStyle/>
        <a:p>
          <a:pPr rtl="0"/>
          <a:r>
            <a:rPr lang="en-US" sz="1800" b="1" dirty="0">
              <a:solidFill>
                <a:srgbClr val="002060"/>
              </a:solidFill>
              <a:latin typeface="Times New Roman" panose="02020603050405020304" pitchFamily="18" charset="0"/>
              <a:cs typeface="Times New Roman" panose="02020603050405020304" pitchFamily="18" charset="0"/>
            </a:rPr>
            <a:t>safety review &amp; approval</a:t>
          </a:r>
        </a:p>
      </dgm:t>
    </dgm:pt>
    <dgm:pt modelId="{E315A6D9-7BBA-4F88-9780-06B6BF79E1B1}" type="parTrans" cxnId="{80E364C6-BC92-4DCF-93E4-D75716E8F1AE}">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AEADBB96-62B3-4BD9-9A85-3AF529FA7F1A}" type="sibTrans" cxnId="{80E364C6-BC92-4DCF-93E4-D75716E8F1AE}">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3A3CB468-346B-436B-9D50-4FFC198CC8B9}">
      <dgm:prSet custT="1"/>
      <dgm:spPr/>
      <dgm:t>
        <a:bodyPr/>
        <a:lstStyle/>
        <a:p>
          <a:r>
            <a:rPr lang="en-US" sz="1800" b="1" dirty="0">
              <a:solidFill>
                <a:srgbClr val="002060"/>
              </a:solidFill>
              <a:latin typeface="Times New Roman" panose="02020603050405020304" pitchFamily="18" charset="0"/>
              <a:cs typeface="Times New Roman" panose="02020603050405020304" pitchFamily="18" charset="0"/>
            </a:rPr>
            <a:t>beamtime scheduling</a:t>
          </a:r>
        </a:p>
      </dgm:t>
    </dgm:pt>
    <dgm:pt modelId="{2AB7AC52-D46A-4A4B-BE78-2561BE75D6AB}" type="parTrans" cxnId="{37968744-B372-44E9-999A-5A651457D8C5}">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D46E340D-6D3F-447A-A96C-B426228515ED}" type="sibTrans" cxnId="{37968744-B372-44E9-999A-5A651457D8C5}">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656F3C50-DB01-48D8-BB20-B6271ECB966B}">
      <dgm:prSet custT="1"/>
      <dgm:spPr/>
      <dgm:t>
        <a:bodyPr/>
        <a:lstStyle/>
        <a:p>
          <a:r>
            <a:rPr lang="en-US" sz="1800" b="1">
              <a:solidFill>
                <a:schemeClr val="bg1"/>
              </a:solidFill>
              <a:latin typeface="Times New Roman" panose="02020603050405020304" pitchFamily="18" charset="0"/>
              <a:cs typeface="Times New Roman" panose="02020603050405020304" pitchFamily="18" charset="0"/>
            </a:rPr>
            <a:t>beamtime</a:t>
          </a:r>
        </a:p>
      </dgm:t>
    </dgm:pt>
    <dgm:pt modelId="{E9DF2B4A-9C84-4D85-8E1E-8F662F9CB890}" type="parTrans" cxnId="{DA6EC242-1C45-426C-983D-6B92543C1489}">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F0A4F13D-1E8E-4848-A3DA-00375C378062}" type="sibTrans" cxnId="{DA6EC242-1C45-426C-983D-6B92543C1489}">
      <dgm:prSet/>
      <dgm:spPr/>
      <dgm:t>
        <a:bodyPr/>
        <a:lstStyle/>
        <a:p>
          <a:endParaRPr lang="en-US" sz="1800" b="1">
            <a:solidFill>
              <a:schemeClr val="bg1"/>
            </a:solidFill>
            <a:latin typeface="Times New Roman" panose="02020603050405020304" pitchFamily="18" charset="0"/>
            <a:cs typeface="Times New Roman" panose="02020603050405020304" pitchFamily="18" charset="0"/>
          </a:endParaRPr>
        </a:p>
      </dgm:t>
    </dgm:pt>
    <dgm:pt modelId="{9346A611-E429-49B7-9115-BFB789499425}" type="pres">
      <dgm:prSet presAssocID="{4A1EB7F6-75BC-4FDB-91CF-81C316C42D12}" presName="Name0" presStyleCnt="0">
        <dgm:presLayoutVars>
          <dgm:dir/>
          <dgm:animLvl val="lvl"/>
          <dgm:resizeHandles val="exact"/>
        </dgm:presLayoutVars>
      </dgm:prSet>
      <dgm:spPr/>
    </dgm:pt>
    <dgm:pt modelId="{D31BB5C7-6626-4233-8C2D-59BD748EF457}" type="pres">
      <dgm:prSet presAssocID="{656F3C50-DB01-48D8-BB20-B6271ECB966B}" presName="boxAndChildren" presStyleCnt="0"/>
      <dgm:spPr/>
    </dgm:pt>
    <dgm:pt modelId="{49F0B712-C70B-4E99-B65E-FA5F0F6D7239}" type="pres">
      <dgm:prSet presAssocID="{656F3C50-DB01-48D8-BB20-B6271ECB966B}" presName="parentTextBox" presStyleLbl="node1" presStyleIdx="0" presStyleCnt="6"/>
      <dgm:spPr/>
    </dgm:pt>
    <dgm:pt modelId="{1ABF1D21-661F-4D31-BCD8-A365054D1765}" type="pres">
      <dgm:prSet presAssocID="{A8DE8013-08F9-46F1-B4A1-AA143279C5CB}" presName="sp" presStyleCnt="0"/>
      <dgm:spPr/>
    </dgm:pt>
    <dgm:pt modelId="{206F869D-802C-4CA0-A3C0-B391D27D68FA}" type="pres">
      <dgm:prSet presAssocID="{0C2B04A9-3C1F-4568-91B8-97648C479D82}" presName="arrowAndChildren" presStyleCnt="0"/>
      <dgm:spPr/>
    </dgm:pt>
    <dgm:pt modelId="{E0BE7F35-4F21-4ED6-81E5-BEF6B13688B4}" type="pres">
      <dgm:prSet presAssocID="{0C2B04A9-3C1F-4568-91B8-97648C479D82}" presName="parentTextArrow" presStyleLbl="node1" presStyleIdx="0" presStyleCnt="6"/>
      <dgm:spPr/>
    </dgm:pt>
    <dgm:pt modelId="{68E556DE-F8EF-42F8-BF27-4A39D79C9D93}" type="pres">
      <dgm:prSet presAssocID="{0C2B04A9-3C1F-4568-91B8-97648C479D82}" presName="arrow" presStyleLbl="node1" presStyleIdx="1" presStyleCnt="6"/>
      <dgm:spPr/>
    </dgm:pt>
    <dgm:pt modelId="{3ECAAB1B-3800-4168-B3D2-8BC3A2298F37}" type="pres">
      <dgm:prSet presAssocID="{0C2B04A9-3C1F-4568-91B8-97648C479D82}" presName="descendantArrow" presStyleCnt="0"/>
      <dgm:spPr/>
    </dgm:pt>
    <dgm:pt modelId="{8AC310CB-08A7-4A52-A23D-5EF0006B4A39}" type="pres">
      <dgm:prSet presAssocID="{F530C75B-F3EB-41CD-8EE3-B4D87D8DBFA4}" presName="childTextArrow" presStyleLbl="fgAccFollowNode1" presStyleIdx="0" presStyleCnt="2" custLinFactNeighborY="47979">
        <dgm:presLayoutVars>
          <dgm:bulletEnabled val="1"/>
        </dgm:presLayoutVars>
      </dgm:prSet>
      <dgm:spPr/>
    </dgm:pt>
    <dgm:pt modelId="{3A7B04C6-7607-4BF6-90F9-08D133BD4FB7}" type="pres">
      <dgm:prSet presAssocID="{3A3CB468-346B-436B-9D50-4FFC198CC8B9}" presName="childTextArrow" presStyleLbl="fgAccFollowNode1" presStyleIdx="1" presStyleCnt="2" custLinFactNeighborX="0" custLinFactNeighborY="43981">
        <dgm:presLayoutVars>
          <dgm:bulletEnabled val="1"/>
        </dgm:presLayoutVars>
      </dgm:prSet>
      <dgm:spPr/>
    </dgm:pt>
    <dgm:pt modelId="{BD2A5AC9-CDCD-49E3-BAEA-16BF336A5542}" type="pres">
      <dgm:prSet presAssocID="{4270DEEB-4013-4906-A5A0-01FCB8E242DE}" presName="sp" presStyleCnt="0"/>
      <dgm:spPr/>
    </dgm:pt>
    <dgm:pt modelId="{A45146FD-9038-4070-95D7-8F92C4EAEFA3}" type="pres">
      <dgm:prSet presAssocID="{E0000253-ECC6-48F6-B7FF-152D4AB25D30}" presName="arrowAndChildren" presStyleCnt="0"/>
      <dgm:spPr/>
    </dgm:pt>
    <dgm:pt modelId="{51138480-0CA0-4D0C-937C-C1199AC920DA}" type="pres">
      <dgm:prSet presAssocID="{E0000253-ECC6-48F6-B7FF-152D4AB25D30}" presName="parentTextArrow" presStyleLbl="node1" presStyleIdx="2" presStyleCnt="6"/>
      <dgm:spPr/>
    </dgm:pt>
    <dgm:pt modelId="{6F0AA3A0-4DB0-457C-A74B-03F238D577A9}" type="pres">
      <dgm:prSet presAssocID="{A0EA4325-7E52-4681-AA81-0003E359F407}" presName="sp" presStyleCnt="0"/>
      <dgm:spPr/>
    </dgm:pt>
    <dgm:pt modelId="{B2477311-EF57-42F7-B67F-D8D362518456}" type="pres">
      <dgm:prSet presAssocID="{9B262B8A-A024-4078-97FC-4542AA937278}" presName="arrowAndChildren" presStyleCnt="0"/>
      <dgm:spPr/>
    </dgm:pt>
    <dgm:pt modelId="{AEBD0D5F-C5C8-48F3-AB88-12336A154E4F}" type="pres">
      <dgm:prSet presAssocID="{9B262B8A-A024-4078-97FC-4542AA937278}" presName="parentTextArrow" presStyleLbl="node1" presStyleIdx="3" presStyleCnt="6"/>
      <dgm:spPr/>
    </dgm:pt>
    <dgm:pt modelId="{E9005980-E11D-4ADD-9795-B4D9B5EF1EA4}" type="pres">
      <dgm:prSet presAssocID="{846150BA-2A30-4C40-8449-CF307BF9FABA}" presName="sp" presStyleCnt="0"/>
      <dgm:spPr/>
    </dgm:pt>
    <dgm:pt modelId="{2FBE210C-9922-4DB0-A83A-BD4BCC09B953}" type="pres">
      <dgm:prSet presAssocID="{F7BEBA87-3ED2-4BE8-852E-7D43795E1C2F}" presName="arrowAndChildren" presStyleCnt="0"/>
      <dgm:spPr/>
    </dgm:pt>
    <dgm:pt modelId="{0C0A4943-C7FB-4678-9C41-EC284C883C01}" type="pres">
      <dgm:prSet presAssocID="{F7BEBA87-3ED2-4BE8-852E-7D43795E1C2F}" presName="parentTextArrow" presStyleLbl="node1" presStyleIdx="4" presStyleCnt="6"/>
      <dgm:spPr/>
    </dgm:pt>
    <dgm:pt modelId="{4255D609-2D8D-464E-8878-2E7B62430C40}" type="pres">
      <dgm:prSet presAssocID="{64187DEC-1F8D-44B2-A975-F44A2F9B6ABE}" presName="sp" presStyleCnt="0"/>
      <dgm:spPr/>
    </dgm:pt>
    <dgm:pt modelId="{A90D5151-BE8E-4EE8-8EB6-EEDBF13D7CF7}" type="pres">
      <dgm:prSet presAssocID="{7B7F30C2-0CB7-40B8-828E-A0A332C98F9F}" presName="arrowAndChildren" presStyleCnt="0"/>
      <dgm:spPr/>
    </dgm:pt>
    <dgm:pt modelId="{3EC9ED6D-A8E2-4DA7-8B37-CA2671F77001}" type="pres">
      <dgm:prSet presAssocID="{7B7F30C2-0CB7-40B8-828E-A0A332C98F9F}" presName="parentTextArrow" presStyleLbl="node1" presStyleIdx="5" presStyleCnt="6"/>
      <dgm:spPr/>
    </dgm:pt>
  </dgm:ptLst>
  <dgm:cxnLst>
    <dgm:cxn modelId="{1A818806-B18B-42B6-A521-C58A665CFCC3}" type="presOf" srcId="{7B7F30C2-0CB7-40B8-828E-A0A332C98F9F}" destId="{3EC9ED6D-A8E2-4DA7-8B37-CA2671F77001}" srcOrd="0" destOrd="0" presId="urn:microsoft.com/office/officeart/2005/8/layout/process4"/>
    <dgm:cxn modelId="{5FF43128-88CA-49C2-85D3-4B13F06EE9F1}" type="presOf" srcId="{F530C75B-F3EB-41CD-8EE3-B4D87D8DBFA4}" destId="{8AC310CB-08A7-4A52-A23D-5EF0006B4A39}" srcOrd="0" destOrd="0" presId="urn:microsoft.com/office/officeart/2005/8/layout/process4"/>
    <dgm:cxn modelId="{DA6EC242-1C45-426C-983D-6B92543C1489}" srcId="{4A1EB7F6-75BC-4FDB-91CF-81C316C42D12}" destId="{656F3C50-DB01-48D8-BB20-B6271ECB966B}" srcOrd="5" destOrd="0" parTransId="{E9DF2B4A-9C84-4D85-8E1E-8F662F9CB890}" sibTransId="{F0A4F13D-1E8E-4848-A3DA-00375C378062}"/>
    <dgm:cxn modelId="{37968744-B372-44E9-999A-5A651457D8C5}" srcId="{0C2B04A9-3C1F-4568-91B8-97648C479D82}" destId="{3A3CB468-346B-436B-9D50-4FFC198CC8B9}" srcOrd="1" destOrd="0" parTransId="{2AB7AC52-D46A-4A4B-BE78-2561BE75D6AB}" sibTransId="{D46E340D-6D3F-447A-A96C-B426228515ED}"/>
    <dgm:cxn modelId="{4C61CE49-E7FC-4F6F-B637-81406B2DEB09}" srcId="{4A1EB7F6-75BC-4FDB-91CF-81C316C42D12}" destId="{0C2B04A9-3C1F-4568-91B8-97648C479D82}" srcOrd="4" destOrd="0" parTransId="{180E957F-9B00-4DF1-B730-232DC0C55983}" sibTransId="{A8DE8013-08F9-46F1-B4A1-AA143279C5CB}"/>
    <dgm:cxn modelId="{43C5494C-2440-4221-AA25-C8BB5A2D8163}" srcId="{4A1EB7F6-75BC-4FDB-91CF-81C316C42D12}" destId="{9B262B8A-A024-4078-97FC-4542AA937278}" srcOrd="2" destOrd="0" parTransId="{CAE50A6E-1F80-4890-AA01-E9644885842B}" sibTransId="{A0EA4325-7E52-4681-AA81-0003E359F407}"/>
    <dgm:cxn modelId="{30984F4D-BD6B-4740-A770-428F43E41187}" srcId="{4A1EB7F6-75BC-4FDB-91CF-81C316C42D12}" destId="{7B7F30C2-0CB7-40B8-828E-A0A332C98F9F}" srcOrd="0" destOrd="0" parTransId="{CB85EE17-6C03-45EE-A7EE-5F32ECAEF005}" sibTransId="{64187DEC-1F8D-44B2-A975-F44A2F9B6ABE}"/>
    <dgm:cxn modelId="{1BEF556F-C90D-4BD7-9183-65CA63DE5CFD}" type="presOf" srcId="{E0000253-ECC6-48F6-B7FF-152D4AB25D30}" destId="{51138480-0CA0-4D0C-937C-C1199AC920DA}" srcOrd="0" destOrd="0" presId="urn:microsoft.com/office/officeart/2005/8/layout/process4"/>
    <dgm:cxn modelId="{4B484370-E667-4A0D-88EB-D74057FAA39F}" type="presOf" srcId="{9B262B8A-A024-4078-97FC-4542AA937278}" destId="{AEBD0D5F-C5C8-48F3-AB88-12336A154E4F}" srcOrd="0" destOrd="0" presId="urn:microsoft.com/office/officeart/2005/8/layout/process4"/>
    <dgm:cxn modelId="{4EBC8E50-87FE-43C7-BAF0-7989CAE1DF0A}" srcId="{4A1EB7F6-75BC-4FDB-91CF-81C316C42D12}" destId="{F7BEBA87-3ED2-4BE8-852E-7D43795E1C2F}" srcOrd="1" destOrd="0" parTransId="{0D82E203-1616-4F4C-9B0B-B1866664A622}" sibTransId="{846150BA-2A30-4C40-8449-CF307BF9FABA}"/>
    <dgm:cxn modelId="{09507C90-C84C-4C7F-839F-4417786CE44D}" type="presOf" srcId="{4A1EB7F6-75BC-4FDB-91CF-81C316C42D12}" destId="{9346A611-E429-49B7-9115-BFB789499425}" srcOrd="0" destOrd="0" presId="urn:microsoft.com/office/officeart/2005/8/layout/process4"/>
    <dgm:cxn modelId="{72F064A0-0CBC-4386-858C-2626B25B2240}" type="presOf" srcId="{0C2B04A9-3C1F-4568-91B8-97648C479D82}" destId="{68E556DE-F8EF-42F8-BF27-4A39D79C9D93}" srcOrd="1" destOrd="0" presId="urn:microsoft.com/office/officeart/2005/8/layout/process4"/>
    <dgm:cxn modelId="{6C0EFAB1-210F-4C68-BC96-A880783106FE}" type="presOf" srcId="{656F3C50-DB01-48D8-BB20-B6271ECB966B}" destId="{49F0B712-C70B-4E99-B65E-FA5F0F6D7239}" srcOrd="0" destOrd="0" presId="urn:microsoft.com/office/officeart/2005/8/layout/process4"/>
    <dgm:cxn modelId="{80E364C6-BC92-4DCF-93E4-D75716E8F1AE}" srcId="{0C2B04A9-3C1F-4568-91B8-97648C479D82}" destId="{F530C75B-F3EB-41CD-8EE3-B4D87D8DBFA4}" srcOrd="0" destOrd="0" parTransId="{E315A6D9-7BBA-4F88-9780-06B6BF79E1B1}" sibTransId="{AEADBB96-62B3-4BD9-9A85-3AF529FA7F1A}"/>
    <dgm:cxn modelId="{BF6119C9-AF57-40F5-8409-4ED0D971749C}" type="presOf" srcId="{3A3CB468-346B-436B-9D50-4FFC198CC8B9}" destId="{3A7B04C6-7607-4BF6-90F9-08D133BD4FB7}" srcOrd="0" destOrd="0" presId="urn:microsoft.com/office/officeart/2005/8/layout/process4"/>
    <dgm:cxn modelId="{546A2DCD-D24F-4E0A-8092-38C86FF7A16F}" type="presOf" srcId="{F7BEBA87-3ED2-4BE8-852E-7D43795E1C2F}" destId="{0C0A4943-C7FB-4678-9C41-EC284C883C01}" srcOrd="0" destOrd="0" presId="urn:microsoft.com/office/officeart/2005/8/layout/process4"/>
    <dgm:cxn modelId="{982223DC-B1EB-41BF-B5E4-135681C4AF27}" type="presOf" srcId="{0C2B04A9-3C1F-4568-91B8-97648C479D82}" destId="{E0BE7F35-4F21-4ED6-81E5-BEF6B13688B4}" srcOrd="0" destOrd="0" presId="urn:microsoft.com/office/officeart/2005/8/layout/process4"/>
    <dgm:cxn modelId="{B1DD47E6-88D9-4C6F-91AB-A524341590E5}" srcId="{4A1EB7F6-75BC-4FDB-91CF-81C316C42D12}" destId="{E0000253-ECC6-48F6-B7FF-152D4AB25D30}" srcOrd="3" destOrd="0" parTransId="{40055F91-BAAE-47EB-8AE5-1AE8DB44BE7D}" sibTransId="{4270DEEB-4013-4906-A5A0-01FCB8E242DE}"/>
    <dgm:cxn modelId="{05694814-1C7A-4308-9868-756B3F518B91}" type="presParOf" srcId="{9346A611-E429-49B7-9115-BFB789499425}" destId="{D31BB5C7-6626-4233-8C2D-59BD748EF457}" srcOrd="0" destOrd="0" presId="urn:microsoft.com/office/officeart/2005/8/layout/process4"/>
    <dgm:cxn modelId="{B54132F1-C548-41F4-AF1F-11BE8F9B2380}" type="presParOf" srcId="{D31BB5C7-6626-4233-8C2D-59BD748EF457}" destId="{49F0B712-C70B-4E99-B65E-FA5F0F6D7239}" srcOrd="0" destOrd="0" presId="urn:microsoft.com/office/officeart/2005/8/layout/process4"/>
    <dgm:cxn modelId="{38601524-EC0D-40A9-BD95-57D9E0F63588}" type="presParOf" srcId="{9346A611-E429-49B7-9115-BFB789499425}" destId="{1ABF1D21-661F-4D31-BCD8-A365054D1765}" srcOrd="1" destOrd="0" presId="urn:microsoft.com/office/officeart/2005/8/layout/process4"/>
    <dgm:cxn modelId="{4BAA70EC-CF93-4F23-9C68-28CAFCC75FF0}" type="presParOf" srcId="{9346A611-E429-49B7-9115-BFB789499425}" destId="{206F869D-802C-4CA0-A3C0-B391D27D68FA}" srcOrd="2" destOrd="0" presId="urn:microsoft.com/office/officeart/2005/8/layout/process4"/>
    <dgm:cxn modelId="{13C0DB1F-6F8E-42EC-A472-C00E6CEBD0E2}" type="presParOf" srcId="{206F869D-802C-4CA0-A3C0-B391D27D68FA}" destId="{E0BE7F35-4F21-4ED6-81E5-BEF6B13688B4}" srcOrd="0" destOrd="0" presId="urn:microsoft.com/office/officeart/2005/8/layout/process4"/>
    <dgm:cxn modelId="{1EDAC53C-23A7-4265-8A1B-7F4706C660CD}" type="presParOf" srcId="{206F869D-802C-4CA0-A3C0-B391D27D68FA}" destId="{68E556DE-F8EF-42F8-BF27-4A39D79C9D93}" srcOrd="1" destOrd="0" presId="urn:microsoft.com/office/officeart/2005/8/layout/process4"/>
    <dgm:cxn modelId="{331B0C14-F617-4A35-B22C-BC2A867B8882}" type="presParOf" srcId="{206F869D-802C-4CA0-A3C0-B391D27D68FA}" destId="{3ECAAB1B-3800-4168-B3D2-8BC3A2298F37}" srcOrd="2" destOrd="0" presId="urn:microsoft.com/office/officeart/2005/8/layout/process4"/>
    <dgm:cxn modelId="{0B3F4226-1785-479E-8CA8-7BBD1851FD41}" type="presParOf" srcId="{3ECAAB1B-3800-4168-B3D2-8BC3A2298F37}" destId="{8AC310CB-08A7-4A52-A23D-5EF0006B4A39}" srcOrd="0" destOrd="0" presId="urn:microsoft.com/office/officeart/2005/8/layout/process4"/>
    <dgm:cxn modelId="{92E2B898-4EF5-4001-A84D-C9168F3C8918}" type="presParOf" srcId="{3ECAAB1B-3800-4168-B3D2-8BC3A2298F37}" destId="{3A7B04C6-7607-4BF6-90F9-08D133BD4FB7}" srcOrd="1" destOrd="0" presId="urn:microsoft.com/office/officeart/2005/8/layout/process4"/>
    <dgm:cxn modelId="{770D6921-2962-4151-8F84-47A883E569A6}" type="presParOf" srcId="{9346A611-E429-49B7-9115-BFB789499425}" destId="{BD2A5AC9-CDCD-49E3-BAEA-16BF336A5542}" srcOrd="3" destOrd="0" presId="urn:microsoft.com/office/officeart/2005/8/layout/process4"/>
    <dgm:cxn modelId="{B7B025B5-F893-4056-BDCB-4560D86F3BFF}" type="presParOf" srcId="{9346A611-E429-49B7-9115-BFB789499425}" destId="{A45146FD-9038-4070-95D7-8F92C4EAEFA3}" srcOrd="4" destOrd="0" presId="urn:microsoft.com/office/officeart/2005/8/layout/process4"/>
    <dgm:cxn modelId="{F535DC8E-B075-4954-9076-8BA60F85C666}" type="presParOf" srcId="{A45146FD-9038-4070-95D7-8F92C4EAEFA3}" destId="{51138480-0CA0-4D0C-937C-C1199AC920DA}" srcOrd="0" destOrd="0" presId="urn:microsoft.com/office/officeart/2005/8/layout/process4"/>
    <dgm:cxn modelId="{94ACB878-0466-4F74-8A34-078631057C62}" type="presParOf" srcId="{9346A611-E429-49B7-9115-BFB789499425}" destId="{6F0AA3A0-4DB0-457C-A74B-03F238D577A9}" srcOrd="5" destOrd="0" presId="urn:microsoft.com/office/officeart/2005/8/layout/process4"/>
    <dgm:cxn modelId="{87F72752-83D5-4819-93AD-E0BC401B73E3}" type="presParOf" srcId="{9346A611-E429-49B7-9115-BFB789499425}" destId="{B2477311-EF57-42F7-B67F-D8D362518456}" srcOrd="6" destOrd="0" presId="urn:microsoft.com/office/officeart/2005/8/layout/process4"/>
    <dgm:cxn modelId="{EF30DB4A-C207-416A-BAF7-FFBADCABF6B2}" type="presParOf" srcId="{B2477311-EF57-42F7-B67F-D8D362518456}" destId="{AEBD0D5F-C5C8-48F3-AB88-12336A154E4F}" srcOrd="0" destOrd="0" presId="urn:microsoft.com/office/officeart/2005/8/layout/process4"/>
    <dgm:cxn modelId="{770BB4EF-747E-45D6-B556-6CBB6F4ACE1B}" type="presParOf" srcId="{9346A611-E429-49B7-9115-BFB789499425}" destId="{E9005980-E11D-4ADD-9795-B4D9B5EF1EA4}" srcOrd="7" destOrd="0" presId="urn:microsoft.com/office/officeart/2005/8/layout/process4"/>
    <dgm:cxn modelId="{07A9AE01-F933-44C6-92DE-D563DAC02E61}" type="presParOf" srcId="{9346A611-E429-49B7-9115-BFB789499425}" destId="{2FBE210C-9922-4DB0-A83A-BD4BCC09B953}" srcOrd="8" destOrd="0" presId="urn:microsoft.com/office/officeart/2005/8/layout/process4"/>
    <dgm:cxn modelId="{9B63B8F3-69CF-452B-888B-A8F1BC93F65A}" type="presParOf" srcId="{2FBE210C-9922-4DB0-A83A-BD4BCC09B953}" destId="{0C0A4943-C7FB-4678-9C41-EC284C883C01}" srcOrd="0" destOrd="0" presId="urn:microsoft.com/office/officeart/2005/8/layout/process4"/>
    <dgm:cxn modelId="{FB7CF9AF-C5B9-4C17-B582-32746D5994CE}" type="presParOf" srcId="{9346A611-E429-49B7-9115-BFB789499425}" destId="{4255D609-2D8D-464E-8878-2E7B62430C40}" srcOrd="9" destOrd="0" presId="urn:microsoft.com/office/officeart/2005/8/layout/process4"/>
    <dgm:cxn modelId="{D059060D-F4FD-4F92-9814-A4ED2FEEB5CD}" type="presParOf" srcId="{9346A611-E429-49B7-9115-BFB789499425}" destId="{A90D5151-BE8E-4EE8-8EB6-EEDBF13D7CF7}" srcOrd="10" destOrd="0" presId="urn:microsoft.com/office/officeart/2005/8/layout/process4"/>
    <dgm:cxn modelId="{F4D9C758-DA21-41E5-AC9A-D1B51B11479C}" type="presParOf" srcId="{A90D5151-BE8E-4EE8-8EB6-EEDBF13D7CF7}" destId="{3EC9ED6D-A8E2-4DA7-8B37-CA2671F7700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6A8F9D-655D-4940-88CA-1058A2A2150E}" type="doc">
      <dgm:prSet loTypeId="urn:microsoft.com/office/officeart/2005/8/layout/vProcess5" loCatId="process" qsTypeId="urn:microsoft.com/office/officeart/2005/8/quickstyle/3d2" qsCatId="3D" csTypeId="urn:microsoft.com/office/officeart/2005/8/colors/colorful3" csCatId="colorful" phldr="1"/>
      <dgm:spPr/>
      <dgm:t>
        <a:bodyPr/>
        <a:lstStyle/>
        <a:p>
          <a:endParaRPr lang="en-US"/>
        </a:p>
      </dgm:t>
    </dgm:pt>
    <dgm:pt modelId="{166B031A-E9B4-4F26-90A8-599B4BD3BD29}">
      <dgm:prSet phldrT="[Text]" custT="1"/>
      <dgm:spPr/>
      <dgm:t>
        <a:bodyPr/>
        <a:lstStyle/>
        <a:p>
          <a:r>
            <a:rPr lang="en-US" sz="3600" dirty="0"/>
            <a:t>Performing</a:t>
          </a:r>
          <a:r>
            <a:rPr lang="en-US" sz="3800" dirty="0"/>
            <a:t> experiment </a:t>
          </a:r>
        </a:p>
      </dgm:t>
    </dgm:pt>
    <dgm:pt modelId="{7E67C617-7EB9-43B7-88FD-824CB998CBFE}" type="parTrans" cxnId="{9A76F84D-C7FE-43F0-8CEB-30070F7C015B}">
      <dgm:prSet/>
      <dgm:spPr/>
      <dgm:t>
        <a:bodyPr/>
        <a:lstStyle/>
        <a:p>
          <a:endParaRPr lang="en-US" sz="3800"/>
        </a:p>
      </dgm:t>
    </dgm:pt>
    <dgm:pt modelId="{EC07B097-8125-4366-809A-D4A8B55A03A0}" type="sibTrans" cxnId="{9A76F84D-C7FE-43F0-8CEB-30070F7C015B}">
      <dgm:prSet custT="1"/>
      <dgm:spPr/>
      <dgm:t>
        <a:bodyPr/>
        <a:lstStyle/>
        <a:p>
          <a:endParaRPr lang="en-US" sz="3800"/>
        </a:p>
      </dgm:t>
    </dgm:pt>
    <dgm:pt modelId="{06828F2C-FEDD-47B8-82E0-ABE0270F6C0A}">
      <dgm:prSet phldrT="[Text]" custT="1"/>
      <dgm:spPr/>
      <dgm:t>
        <a:bodyPr/>
        <a:lstStyle/>
        <a:p>
          <a:r>
            <a:rPr lang="en-US" sz="3600" dirty="0"/>
            <a:t>Data accusation procedure </a:t>
          </a:r>
        </a:p>
      </dgm:t>
    </dgm:pt>
    <dgm:pt modelId="{90E06C8A-A71F-477A-B67F-F2C3B4F1AC47}" type="parTrans" cxnId="{8A7A4B01-FC17-4B42-B8A4-16354FE35A53}">
      <dgm:prSet/>
      <dgm:spPr/>
      <dgm:t>
        <a:bodyPr/>
        <a:lstStyle/>
        <a:p>
          <a:endParaRPr lang="en-US" sz="3800"/>
        </a:p>
      </dgm:t>
    </dgm:pt>
    <dgm:pt modelId="{525D83B4-A9B3-4B16-9A64-376042D33516}" type="sibTrans" cxnId="{8A7A4B01-FC17-4B42-B8A4-16354FE35A53}">
      <dgm:prSet custT="1"/>
      <dgm:spPr/>
      <dgm:t>
        <a:bodyPr/>
        <a:lstStyle/>
        <a:p>
          <a:endParaRPr lang="en-US" sz="3800"/>
        </a:p>
      </dgm:t>
    </dgm:pt>
    <dgm:pt modelId="{B04B9949-E207-445B-855D-269CC0213534}">
      <dgm:prSet phldrT="[Text]" custT="1"/>
      <dgm:spPr/>
      <dgm:t>
        <a:bodyPr/>
        <a:lstStyle/>
        <a:p>
          <a:r>
            <a:rPr lang="en-US" sz="3600" dirty="0"/>
            <a:t>Data analysis </a:t>
          </a:r>
        </a:p>
      </dgm:t>
    </dgm:pt>
    <dgm:pt modelId="{7E10F9C7-768A-4B00-B47C-ED16C6360D83}" type="parTrans" cxnId="{8A765C3F-8645-426F-8BA0-FE3760AA018A}">
      <dgm:prSet/>
      <dgm:spPr/>
      <dgm:t>
        <a:bodyPr/>
        <a:lstStyle/>
        <a:p>
          <a:endParaRPr lang="en-US" sz="3800"/>
        </a:p>
      </dgm:t>
    </dgm:pt>
    <dgm:pt modelId="{98FA8778-58D8-4BA3-8893-0EF135912E5A}" type="sibTrans" cxnId="{8A765C3F-8645-426F-8BA0-FE3760AA018A}">
      <dgm:prSet custT="1"/>
      <dgm:spPr/>
      <dgm:t>
        <a:bodyPr/>
        <a:lstStyle/>
        <a:p>
          <a:endParaRPr lang="en-US" sz="3800"/>
        </a:p>
      </dgm:t>
    </dgm:pt>
    <dgm:pt modelId="{78655440-F271-415A-B0B7-FDBD4F32836A}">
      <dgm:prSet custT="1"/>
      <dgm:spPr/>
      <dgm:t>
        <a:bodyPr/>
        <a:lstStyle/>
        <a:p>
          <a:r>
            <a:rPr lang="en-US" sz="3600" dirty="0"/>
            <a:t>Publication</a:t>
          </a:r>
        </a:p>
      </dgm:t>
    </dgm:pt>
    <dgm:pt modelId="{54393FB6-3324-41DC-A2BD-C1F0055B5329}" type="parTrans" cxnId="{B175DCF8-17EE-4B66-AC2E-DBA959C67ABC}">
      <dgm:prSet/>
      <dgm:spPr/>
      <dgm:t>
        <a:bodyPr/>
        <a:lstStyle/>
        <a:p>
          <a:endParaRPr lang="en-US" sz="3800"/>
        </a:p>
      </dgm:t>
    </dgm:pt>
    <dgm:pt modelId="{A60F8BBC-6EA1-4EF7-876A-7441F30EECD9}" type="sibTrans" cxnId="{B175DCF8-17EE-4B66-AC2E-DBA959C67ABC}">
      <dgm:prSet/>
      <dgm:spPr/>
      <dgm:t>
        <a:bodyPr/>
        <a:lstStyle/>
        <a:p>
          <a:endParaRPr lang="en-US" sz="3800"/>
        </a:p>
      </dgm:t>
    </dgm:pt>
    <dgm:pt modelId="{DC095F01-BC4C-4673-BDF9-685B9DFF2B14}" type="pres">
      <dgm:prSet presAssocID="{D06A8F9D-655D-4940-88CA-1058A2A2150E}" presName="outerComposite" presStyleCnt="0">
        <dgm:presLayoutVars>
          <dgm:chMax val="5"/>
          <dgm:dir/>
          <dgm:resizeHandles val="exact"/>
        </dgm:presLayoutVars>
      </dgm:prSet>
      <dgm:spPr/>
    </dgm:pt>
    <dgm:pt modelId="{61DD0F8C-6ADE-45C4-B271-7EC27496929E}" type="pres">
      <dgm:prSet presAssocID="{D06A8F9D-655D-4940-88CA-1058A2A2150E}" presName="dummyMaxCanvas" presStyleCnt="0">
        <dgm:presLayoutVars/>
      </dgm:prSet>
      <dgm:spPr/>
    </dgm:pt>
    <dgm:pt modelId="{B603FE34-A15F-475B-A46C-72B180E6E432}" type="pres">
      <dgm:prSet presAssocID="{D06A8F9D-655D-4940-88CA-1058A2A2150E}" presName="FourNodes_1" presStyleLbl="node1" presStyleIdx="0" presStyleCnt="4">
        <dgm:presLayoutVars>
          <dgm:bulletEnabled val="1"/>
        </dgm:presLayoutVars>
      </dgm:prSet>
      <dgm:spPr/>
    </dgm:pt>
    <dgm:pt modelId="{0E933EF5-4F02-431C-8E27-E95307DADBA4}" type="pres">
      <dgm:prSet presAssocID="{D06A8F9D-655D-4940-88CA-1058A2A2150E}" presName="FourNodes_2" presStyleLbl="node1" presStyleIdx="1" presStyleCnt="4" custScaleX="105273">
        <dgm:presLayoutVars>
          <dgm:bulletEnabled val="1"/>
        </dgm:presLayoutVars>
      </dgm:prSet>
      <dgm:spPr/>
    </dgm:pt>
    <dgm:pt modelId="{6167985F-E9FF-4553-A3DF-544566A064DE}" type="pres">
      <dgm:prSet presAssocID="{D06A8F9D-655D-4940-88CA-1058A2A2150E}" presName="FourNodes_3" presStyleLbl="node1" presStyleIdx="2" presStyleCnt="4">
        <dgm:presLayoutVars>
          <dgm:bulletEnabled val="1"/>
        </dgm:presLayoutVars>
      </dgm:prSet>
      <dgm:spPr/>
    </dgm:pt>
    <dgm:pt modelId="{68BD7CA7-6722-4FA0-8183-BBCE60D6974D}" type="pres">
      <dgm:prSet presAssocID="{D06A8F9D-655D-4940-88CA-1058A2A2150E}" presName="FourNodes_4" presStyleLbl="node1" presStyleIdx="3" presStyleCnt="4">
        <dgm:presLayoutVars>
          <dgm:bulletEnabled val="1"/>
        </dgm:presLayoutVars>
      </dgm:prSet>
      <dgm:spPr/>
    </dgm:pt>
    <dgm:pt modelId="{E5BF1DA7-3543-4BB5-87EC-6D13291F796F}" type="pres">
      <dgm:prSet presAssocID="{D06A8F9D-655D-4940-88CA-1058A2A2150E}" presName="FourConn_1-2" presStyleLbl="fgAccFollowNode1" presStyleIdx="0" presStyleCnt="3">
        <dgm:presLayoutVars>
          <dgm:bulletEnabled val="1"/>
        </dgm:presLayoutVars>
      </dgm:prSet>
      <dgm:spPr/>
    </dgm:pt>
    <dgm:pt modelId="{0D68537F-CFBC-4AF9-936A-85977BEDFA31}" type="pres">
      <dgm:prSet presAssocID="{D06A8F9D-655D-4940-88CA-1058A2A2150E}" presName="FourConn_2-3" presStyleLbl="fgAccFollowNode1" presStyleIdx="1" presStyleCnt="3">
        <dgm:presLayoutVars>
          <dgm:bulletEnabled val="1"/>
        </dgm:presLayoutVars>
      </dgm:prSet>
      <dgm:spPr/>
    </dgm:pt>
    <dgm:pt modelId="{292008A1-163D-46CC-AA6C-DD859B91E7C3}" type="pres">
      <dgm:prSet presAssocID="{D06A8F9D-655D-4940-88CA-1058A2A2150E}" presName="FourConn_3-4" presStyleLbl="fgAccFollowNode1" presStyleIdx="2" presStyleCnt="3">
        <dgm:presLayoutVars>
          <dgm:bulletEnabled val="1"/>
        </dgm:presLayoutVars>
      </dgm:prSet>
      <dgm:spPr/>
    </dgm:pt>
    <dgm:pt modelId="{6A135CDC-2841-4924-A003-908846377E0C}" type="pres">
      <dgm:prSet presAssocID="{D06A8F9D-655D-4940-88CA-1058A2A2150E}" presName="FourNodes_1_text" presStyleLbl="node1" presStyleIdx="3" presStyleCnt="4">
        <dgm:presLayoutVars>
          <dgm:bulletEnabled val="1"/>
        </dgm:presLayoutVars>
      </dgm:prSet>
      <dgm:spPr/>
    </dgm:pt>
    <dgm:pt modelId="{9CA3C2F5-70AF-4C29-A439-9FF56231DF95}" type="pres">
      <dgm:prSet presAssocID="{D06A8F9D-655D-4940-88CA-1058A2A2150E}" presName="FourNodes_2_text" presStyleLbl="node1" presStyleIdx="3" presStyleCnt="4">
        <dgm:presLayoutVars>
          <dgm:bulletEnabled val="1"/>
        </dgm:presLayoutVars>
      </dgm:prSet>
      <dgm:spPr/>
    </dgm:pt>
    <dgm:pt modelId="{018A23A8-ACB3-4515-89C5-2F782915C7AE}" type="pres">
      <dgm:prSet presAssocID="{D06A8F9D-655D-4940-88CA-1058A2A2150E}" presName="FourNodes_3_text" presStyleLbl="node1" presStyleIdx="3" presStyleCnt="4">
        <dgm:presLayoutVars>
          <dgm:bulletEnabled val="1"/>
        </dgm:presLayoutVars>
      </dgm:prSet>
      <dgm:spPr/>
    </dgm:pt>
    <dgm:pt modelId="{F2767E23-789B-4CE3-B5A4-291D5534A6D1}" type="pres">
      <dgm:prSet presAssocID="{D06A8F9D-655D-4940-88CA-1058A2A2150E}" presName="FourNodes_4_text" presStyleLbl="node1" presStyleIdx="3" presStyleCnt="4">
        <dgm:presLayoutVars>
          <dgm:bulletEnabled val="1"/>
        </dgm:presLayoutVars>
      </dgm:prSet>
      <dgm:spPr/>
    </dgm:pt>
  </dgm:ptLst>
  <dgm:cxnLst>
    <dgm:cxn modelId="{8A7A4B01-FC17-4B42-B8A4-16354FE35A53}" srcId="{D06A8F9D-655D-4940-88CA-1058A2A2150E}" destId="{06828F2C-FEDD-47B8-82E0-ABE0270F6C0A}" srcOrd="1" destOrd="0" parTransId="{90E06C8A-A71F-477A-B67F-F2C3B4F1AC47}" sibTransId="{525D83B4-A9B3-4B16-9A64-376042D33516}"/>
    <dgm:cxn modelId="{752A7103-AE59-4D70-9FE7-7C1E9ABE2144}" type="presOf" srcId="{166B031A-E9B4-4F26-90A8-599B4BD3BD29}" destId="{B603FE34-A15F-475B-A46C-72B180E6E432}" srcOrd="0" destOrd="0" presId="urn:microsoft.com/office/officeart/2005/8/layout/vProcess5"/>
    <dgm:cxn modelId="{8EAD6913-8B10-4130-A5A7-071BFE9C3A5C}" type="presOf" srcId="{166B031A-E9B4-4F26-90A8-599B4BD3BD29}" destId="{6A135CDC-2841-4924-A003-908846377E0C}" srcOrd="1" destOrd="0" presId="urn:microsoft.com/office/officeart/2005/8/layout/vProcess5"/>
    <dgm:cxn modelId="{0593DA2B-557D-47D0-8C8C-94AD08F1E002}" type="presOf" srcId="{98FA8778-58D8-4BA3-8893-0EF135912E5A}" destId="{292008A1-163D-46CC-AA6C-DD859B91E7C3}" srcOrd="0" destOrd="0" presId="urn:microsoft.com/office/officeart/2005/8/layout/vProcess5"/>
    <dgm:cxn modelId="{8A765C3F-8645-426F-8BA0-FE3760AA018A}" srcId="{D06A8F9D-655D-4940-88CA-1058A2A2150E}" destId="{B04B9949-E207-445B-855D-269CC0213534}" srcOrd="2" destOrd="0" parTransId="{7E10F9C7-768A-4B00-B47C-ED16C6360D83}" sibTransId="{98FA8778-58D8-4BA3-8893-0EF135912E5A}"/>
    <dgm:cxn modelId="{D869B45F-3272-49E2-A7EE-63E41E642A74}" type="presOf" srcId="{B04B9949-E207-445B-855D-269CC0213534}" destId="{018A23A8-ACB3-4515-89C5-2F782915C7AE}" srcOrd="1" destOrd="0" presId="urn:microsoft.com/office/officeart/2005/8/layout/vProcess5"/>
    <dgm:cxn modelId="{9A76F84D-C7FE-43F0-8CEB-30070F7C015B}" srcId="{D06A8F9D-655D-4940-88CA-1058A2A2150E}" destId="{166B031A-E9B4-4F26-90A8-599B4BD3BD29}" srcOrd="0" destOrd="0" parTransId="{7E67C617-7EB9-43B7-88FD-824CB998CBFE}" sibTransId="{EC07B097-8125-4366-809A-D4A8B55A03A0}"/>
    <dgm:cxn modelId="{08E35178-3FCC-42DA-B379-A303D74CDE6B}" type="presOf" srcId="{D06A8F9D-655D-4940-88CA-1058A2A2150E}" destId="{DC095F01-BC4C-4673-BDF9-685B9DFF2B14}" srcOrd="0" destOrd="0" presId="urn:microsoft.com/office/officeart/2005/8/layout/vProcess5"/>
    <dgm:cxn modelId="{27200E84-CD3F-466E-9BF7-0EF5F3ACC4E1}" type="presOf" srcId="{78655440-F271-415A-B0B7-FDBD4F32836A}" destId="{F2767E23-789B-4CE3-B5A4-291D5534A6D1}" srcOrd="1" destOrd="0" presId="urn:microsoft.com/office/officeart/2005/8/layout/vProcess5"/>
    <dgm:cxn modelId="{5C704195-409D-490E-951C-7493A564B373}" type="presOf" srcId="{B04B9949-E207-445B-855D-269CC0213534}" destId="{6167985F-E9FF-4553-A3DF-544566A064DE}" srcOrd="0" destOrd="0" presId="urn:microsoft.com/office/officeart/2005/8/layout/vProcess5"/>
    <dgm:cxn modelId="{FB173CAF-B8A0-4019-8F82-1602637A178F}" type="presOf" srcId="{78655440-F271-415A-B0B7-FDBD4F32836A}" destId="{68BD7CA7-6722-4FA0-8183-BBCE60D6974D}" srcOrd="0" destOrd="0" presId="urn:microsoft.com/office/officeart/2005/8/layout/vProcess5"/>
    <dgm:cxn modelId="{1EED78C0-7FF2-422C-A1DB-D45513B7D37D}" type="presOf" srcId="{EC07B097-8125-4366-809A-D4A8B55A03A0}" destId="{E5BF1DA7-3543-4BB5-87EC-6D13291F796F}" srcOrd="0" destOrd="0" presId="urn:microsoft.com/office/officeart/2005/8/layout/vProcess5"/>
    <dgm:cxn modelId="{C28DEEE5-1EF7-4EAF-B0DD-1C450015CD78}" type="presOf" srcId="{06828F2C-FEDD-47B8-82E0-ABE0270F6C0A}" destId="{9CA3C2F5-70AF-4C29-A439-9FF56231DF95}" srcOrd="1" destOrd="0" presId="urn:microsoft.com/office/officeart/2005/8/layout/vProcess5"/>
    <dgm:cxn modelId="{3EDEE6E7-A550-448D-BF38-06A404B055DE}" type="presOf" srcId="{525D83B4-A9B3-4B16-9A64-376042D33516}" destId="{0D68537F-CFBC-4AF9-936A-85977BEDFA31}" srcOrd="0" destOrd="0" presId="urn:microsoft.com/office/officeart/2005/8/layout/vProcess5"/>
    <dgm:cxn modelId="{B175DCF8-17EE-4B66-AC2E-DBA959C67ABC}" srcId="{D06A8F9D-655D-4940-88CA-1058A2A2150E}" destId="{78655440-F271-415A-B0B7-FDBD4F32836A}" srcOrd="3" destOrd="0" parTransId="{54393FB6-3324-41DC-A2BD-C1F0055B5329}" sibTransId="{A60F8BBC-6EA1-4EF7-876A-7441F30EECD9}"/>
    <dgm:cxn modelId="{82A2D8FC-D036-4CE4-84E7-5706B584F3BC}" type="presOf" srcId="{06828F2C-FEDD-47B8-82E0-ABE0270F6C0A}" destId="{0E933EF5-4F02-431C-8E27-E95307DADBA4}" srcOrd="0" destOrd="0" presId="urn:microsoft.com/office/officeart/2005/8/layout/vProcess5"/>
    <dgm:cxn modelId="{7F76A80C-F700-47D3-BFEB-5C6BD01EF35D}" type="presParOf" srcId="{DC095F01-BC4C-4673-BDF9-685B9DFF2B14}" destId="{61DD0F8C-6ADE-45C4-B271-7EC27496929E}" srcOrd="0" destOrd="0" presId="urn:microsoft.com/office/officeart/2005/8/layout/vProcess5"/>
    <dgm:cxn modelId="{45B9D76F-9E12-4D38-89DB-B2C0F8E34BBC}" type="presParOf" srcId="{DC095F01-BC4C-4673-BDF9-685B9DFF2B14}" destId="{B603FE34-A15F-475B-A46C-72B180E6E432}" srcOrd="1" destOrd="0" presId="urn:microsoft.com/office/officeart/2005/8/layout/vProcess5"/>
    <dgm:cxn modelId="{813D1FE5-F154-4042-B839-2FECB374E217}" type="presParOf" srcId="{DC095F01-BC4C-4673-BDF9-685B9DFF2B14}" destId="{0E933EF5-4F02-431C-8E27-E95307DADBA4}" srcOrd="2" destOrd="0" presId="urn:microsoft.com/office/officeart/2005/8/layout/vProcess5"/>
    <dgm:cxn modelId="{FD2BBDC9-5774-4A03-AF03-5A260D8DC0DB}" type="presParOf" srcId="{DC095F01-BC4C-4673-BDF9-685B9DFF2B14}" destId="{6167985F-E9FF-4553-A3DF-544566A064DE}" srcOrd="3" destOrd="0" presId="urn:microsoft.com/office/officeart/2005/8/layout/vProcess5"/>
    <dgm:cxn modelId="{90B962FE-1BEB-4BE6-8E36-312A57EE117B}" type="presParOf" srcId="{DC095F01-BC4C-4673-BDF9-685B9DFF2B14}" destId="{68BD7CA7-6722-4FA0-8183-BBCE60D6974D}" srcOrd="4" destOrd="0" presId="urn:microsoft.com/office/officeart/2005/8/layout/vProcess5"/>
    <dgm:cxn modelId="{C2922CB1-8578-4BFE-84A0-325A86C6AA6E}" type="presParOf" srcId="{DC095F01-BC4C-4673-BDF9-685B9DFF2B14}" destId="{E5BF1DA7-3543-4BB5-87EC-6D13291F796F}" srcOrd="5" destOrd="0" presId="urn:microsoft.com/office/officeart/2005/8/layout/vProcess5"/>
    <dgm:cxn modelId="{A5825105-B7AE-41A0-A03A-2A2DF7DD68C3}" type="presParOf" srcId="{DC095F01-BC4C-4673-BDF9-685B9DFF2B14}" destId="{0D68537F-CFBC-4AF9-936A-85977BEDFA31}" srcOrd="6" destOrd="0" presId="urn:microsoft.com/office/officeart/2005/8/layout/vProcess5"/>
    <dgm:cxn modelId="{4BEB7AB2-EFC3-4CBC-A56C-F2F489044181}" type="presParOf" srcId="{DC095F01-BC4C-4673-BDF9-685B9DFF2B14}" destId="{292008A1-163D-46CC-AA6C-DD859B91E7C3}" srcOrd="7" destOrd="0" presId="urn:microsoft.com/office/officeart/2005/8/layout/vProcess5"/>
    <dgm:cxn modelId="{33C5C99E-B9FD-45CC-A05E-D021C0DD9F33}" type="presParOf" srcId="{DC095F01-BC4C-4673-BDF9-685B9DFF2B14}" destId="{6A135CDC-2841-4924-A003-908846377E0C}" srcOrd="8" destOrd="0" presId="urn:microsoft.com/office/officeart/2005/8/layout/vProcess5"/>
    <dgm:cxn modelId="{035739FB-C0A3-4D8A-8A3C-CB579C9384F1}" type="presParOf" srcId="{DC095F01-BC4C-4673-BDF9-685B9DFF2B14}" destId="{9CA3C2F5-70AF-4C29-A439-9FF56231DF95}" srcOrd="9" destOrd="0" presId="urn:microsoft.com/office/officeart/2005/8/layout/vProcess5"/>
    <dgm:cxn modelId="{30766A28-0624-471A-BE94-930D3E72E928}" type="presParOf" srcId="{DC095F01-BC4C-4673-BDF9-685B9DFF2B14}" destId="{018A23A8-ACB3-4515-89C5-2F782915C7AE}" srcOrd="10" destOrd="0" presId="urn:microsoft.com/office/officeart/2005/8/layout/vProcess5"/>
    <dgm:cxn modelId="{AD429CE1-F554-42C0-A6F0-9F6F17E2F476}" type="presParOf" srcId="{DC095F01-BC4C-4673-BDF9-685B9DFF2B14}" destId="{F2767E23-789B-4CE3-B5A4-291D5534A6D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CF9AD4-9AB8-4116-8F16-928563DA0781}" type="doc">
      <dgm:prSet loTypeId="urn:microsoft.com/office/officeart/2005/8/layout/target3" loCatId="relationship" qsTypeId="urn:microsoft.com/office/officeart/2005/8/quickstyle/simple1" qsCatId="simple" csTypeId="urn:microsoft.com/office/officeart/2005/8/colors/colorful1" csCatId="colorful"/>
      <dgm:spPr/>
      <dgm:t>
        <a:bodyPr/>
        <a:lstStyle/>
        <a:p>
          <a:pPr rtl="1"/>
          <a:endParaRPr lang="fa-IR"/>
        </a:p>
      </dgm:t>
    </dgm:pt>
    <dgm:pt modelId="{92ED1276-071A-4216-B296-81A01E529141}">
      <dgm:prSet/>
      <dgm:spPr/>
      <dgm:t>
        <a:bodyPr/>
        <a:lstStyle/>
        <a:p>
          <a:pPr rtl="1"/>
          <a:r>
            <a:rPr lang="fa-IR">
              <a:latin typeface="Farhang" panose="00000500000000000000" pitchFamily="2" charset="-78"/>
              <a:cs typeface="Farhang" panose="00000500000000000000" pitchFamily="2" charset="-78"/>
            </a:rPr>
            <a:t>طرح پیشنهادی در یکی از سنکروترون‌های در حال کار دنیا پذیرفته شده باشد. </a:t>
          </a:r>
        </a:p>
      </dgm:t>
    </dgm:pt>
    <dgm:pt modelId="{068E9D90-BCDA-4BD3-8C97-4525E66EFCE9}" type="parTrans" cxnId="{9A9A72C7-D760-43B9-A54F-EA113921DDA7}">
      <dgm:prSet/>
      <dgm:spPr/>
      <dgm:t>
        <a:bodyPr/>
        <a:lstStyle/>
        <a:p>
          <a:pPr rtl="1"/>
          <a:endParaRPr lang="fa-IR">
            <a:latin typeface="Farhang" panose="00000500000000000000" pitchFamily="2" charset="-78"/>
            <a:cs typeface="Farhang" panose="00000500000000000000" pitchFamily="2" charset="-78"/>
          </a:endParaRPr>
        </a:p>
      </dgm:t>
    </dgm:pt>
    <dgm:pt modelId="{8324D2B1-4E14-4781-9CC9-5517DBD31FCB}" type="sibTrans" cxnId="{9A9A72C7-D760-43B9-A54F-EA113921DDA7}">
      <dgm:prSet/>
      <dgm:spPr/>
      <dgm:t>
        <a:bodyPr/>
        <a:lstStyle/>
        <a:p>
          <a:pPr rtl="1"/>
          <a:endParaRPr lang="fa-IR">
            <a:latin typeface="Farhang" panose="00000500000000000000" pitchFamily="2" charset="-78"/>
            <a:cs typeface="Farhang" panose="00000500000000000000" pitchFamily="2" charset="-78"/>
          </a:endParaRPr>
        </a:p>
      </dgm:t>
    </dgm:pt>
    <dgm:pt modelId="{789031B5-3006-46EB-94B6-5146ABAF0797}">
      <dgm:prSet/>
      <dgm:spPr/>
      <dgm:t>
        <a:bodyPr/>
        <a:lstStyle/>
        <a:p>
          <a:pPr rtl="1"/>
          <a:r>
            <a:rPr lang="fa-IR">
              <a:latin typeface="Farhang" panose="00000500000000000000" pitchFamily="2" charset="-78"/>
              <a:cs typeface="Farhang" panose="00000500000000000000" pitchFamily="2" charset="-78"/>
            </a:rPr>
            <a:t>طرح پیشنهادی هیچ حمایت مالی از موسسات داخلی و یا بین‌المللی دریافت نکرده باشد.</a:t>
          </a:r>
        </a:p>
      </dgm:t>
    </dgm:pt>
    <dgm:pt modelId="{6ED40A2D-9ABB-4E78-AE91-18369A347385}" type="parTrans" cxnId="{97E88965-6F37-4371-AE1A-425C6FC7A478}">
      <dgm:prSet/>
      <dgm:spPr/>
      <dgm:t>
        <a:bodyPr/>
        <a:lstStyle/>
        <a:p>
          <a:pPr rtl="1"/>
          <a:endParaRPr lang="fa-IR">
            <a:latin typeface="Farhang" panose="00000500000000000000" pitchFamily="2" charset="-78"/>
            <a:cs typeface="Farhang" panose="00000500000000000000" pitchFamily="2" charset="-78"/>
          </a:endParaRPr>
        </a:p>
      </dgm:t>
    </dgm:pt>
    <dgm:pt modelId="{8D8C9D8C-581D-4FA8-AB45-169AA517500D}" type="sibTrans" cxnId="{97E88965-6F37-4371-AE1A-425C6FC7A478}">
      <dgm:prSet/>
      <dgm:spPr/>
      <dgm:t>
        <a:bodyPr/>
        <a:lstStyle/>
        <a:p>
          <a:pPr rtl="1"/>
          <a:endParaRPr lang="fa-IR">
            <a:latin typeface="Farhang" panose="00000500000000000000" pitchFamily="2" charset="-78"/>
            <a:cs typeface="Farhang" panose="00000500000000000000" pitchFamily="2" charset="-78"/>
          </a:endParaRPr>
        </a:p>
      </dgm:t>
    </dgm:pt>
    <dgm:pt modelId="{F8CD317D-9408-4F8F-98B7-52B0C1402C1D}">
      <dgm:prSet/>
      <dgm:spPr/>
      <dgm:t>
        <a:bodyPr/>
        <a:lstStyle/>
        <a:p>
          <a:pPr rtl="1"/>
          <a:r>
            <a:rPr lang="fa-IR">
              <a:latin typeface="Farhang" panose="00000500000000000000" pitchFamily="2" charset="-78"/>
              <a:cs typeface="Farhang" panose="00000500000000000000" pitchFamily="2" charset="-78"/>
            </a:rPr>
            <a:t>در صورتی‌که حمایت مالی دریافت شده برای سفر کافی نباشد، با ارائه مستندات لازم امکان تامین بخش باقیمانده هزینه وجود دارد. </a:t>
          </a:r>
        </a:p>
      </dgm:t>
    </dgm:pt>
    <dgm:pt modelId="{37C5CE72-BBCD-4687-81E7-CD39D3E45727}" type="parTrans" cxnId="{D7E60A46-7A92-4B1F-949F-9F62836DE40A}">
      <dgm:prSet/>
      <dgm:spPr/>
      <dgm:t>
        <a:bodyPr/>
        <a:lstStyle/>
        <a:p>
          <a:pPr rtl="1"/>
          <a:endParaRPr lang="fa-IR">
            <a:latin typeface="Farhang" panose="00000500000000000000" pitchFamily="2" charset="-78"/>
            <a:cs typeface="Farhang" panose="00000500000000000000" pitchFamily="2" charset="-78"/>
          </a:endParaRPr>
        </a:p>
      </dgm:t>
    </dgm:pt>
    <dgm:pt modelId="{7F63448E-4D07-4BBB-AC13-BB762B0D7773}" type="sibTrans" cxnId="{D7E60A46-7A92-4B1F-949F-9F62836DE40A}">
      <dgm:prSet/>
      <dgm:spPr/>
      <dgm:t>
        <a:bodyPr/>
        <a:lstStyle/>
        <a:p>
          <a:pPr rtl="1"/>
          <a:endParaRPr lang="fa-IR">
            <a:latin typeface="Farhang" panose="00000500000000000000" pitchFamily="2" charset="-78"/>
            <a:cs typeface="Farhang" panose="00000500000000000000" pitchFamily="2" charset="-78"/>
          </a:endParaRPr>
        </a:p>
      </dgm:t>
    </dgm:pt>
    <dgm:pt modelId="{AB7FFB2B-09EF-4614-A0F5-6FF7BA0C806E}">
      <dgm:prSet/>
      <dgm:spPr/>
      <dgm:t>
        <a:bodyPr/>
        <a:lstStyle/>
        <a:p>
          <a:pPr rtl="1"/>
          <a:r>
            <a:rPr lang="fa-IR">
              <a:latin typeface="Farhang" panose="00000500000000000000" pitchFamily="2" charset="-78"/>
              <a:cs typeface="Farhang" panose="00000500000000000000" pitchFamily="2" charset="-78"/>
            </a:rPr>
            <a:t>سرگروه شاغل به کار در یکی از موسسات علمی، دانشگاهی و یا صنعتی داخلی باشد و ایده اصلی، انجام یک پژوهش ایرانی باشد. </a:t>
          </a:r>
        </a:p>
      </dgm:t>
    </dgm:pt>
    <dgm:pt modelId="{142A7F25-4944-4823-BF7A-A0651DF74065}" type="parTrans" cxnId="{6ED4B04D-54B0-4E53-A1E7-1DB4310095BB}">
      <dgm:prSet/>
      <dgm:spPr/>
      <dgm:t>
        <a:bodyPr/>
        <a:lstStyle/>
        <a:p>
          <a:pPr rtl="1"/>
          <a:endParaRPr lang="fa-IR">
            <a:latin typeface="Farhang" panose="00000500000000000000" pitchFamily="2" charset="-78"/>
            <a:cs typeface="Farhang" panose="00000500000000000000" pitchFamily="2" charset="-78"/>
          </a:endParaRPr>
        </a:p>
      </dgm:t>
    </dgm:pt>
    <dgm:pt modelId="{15B6D86E-1B5D-40A3-901A-4E12111394CE}" type="sibTrans" cxnId="{6ED4B04D-54B0-4E53-A1E7-1DB4310095BB}">
      <dgm:prSet/>
      <dgm:spPr/>
      <dgm:t>
        <a:bodyPr/>
        <a:lstStyle/>
        <a:p>
          <a:pPr rtl="1"/>
          <a:endParaRPr lang="fa-IR">
            <a:latin typeface="Farhang" panose="00000500000000000000" pitchFamily="2" charset="-78"/>
            <a:cs typeface="Farhang" panose="00000500000000000000" pitchFamily="2" charset="-78"/>
          </a:endParaRPr>
        </a:p>
      </dgm:t>
    </dgm:pt>
    <dgm:pt modelId="{BA0D2F97-E57E-4E30-AC7F-652836AEFA70}" type="pres">
      <dgm:prSet presAssocID="{1ACF9AD4-9AB8-4116-8F16-928563DA0781}" presName="Name0" presStyleCnt="0">
        <dgm:presLayoutVars>
          <dgm:chMax val="7"/>
          <dgm:dir val="rev"/>
          <dgm:animLvl val="lvl"/>
          <dgm:resizeHandles val="exact"/>
        </dgm:presLayoutVars>
      </dgm:prSet>
      <dgm:spPr/>
    </dgm:pt>
    <dgm:pt modelId="{F1E6F012-BC85-44A0-A6AD-7855EDE5FB16}" type="pres">
      <dgm:prSet presAssocID="{92ED1276-071A-4216-B296-81A01E529141}" presName="circle1" presStyleLbl="node1" presStyleIdx="0" presStyleCnt="3"/>
      <dgm:spPr/>
    </dgm:pt>
    <dgm:pt modelId="{B8B91F3F-4106-422A-A8C1-34BE76889256}" type="pres">
      <dgm:prSet presAssocID="{92ED1276-071A-4216-B296-81A01E529141}" presName="space" presStyleCnt="0"/>
      <dgm:spPr/>
    </dgm:pt>
    <dgm:pt modelId="{6A776D42-53FF-4748-87EC-4DF1E4663EA4}" type="pres">
      <dgm:prSet presAssocID="{92ED1276-071A-4216-B296-81A01E529141}" presName="rect1" presStyleLbl="alignAcc1" presStyleIdx="0" presStyleCnt="3"/>
      <dgm:spPr/>
    </dgm:pt>
    <dgm:pt modelId="{4197690A-AD2F-451A-BF1F-1BA44D83026A}" type="pres">
      <dgm:prSet presAssocID="{789031B5-3006-46EB-94B6-5146ABAF0797}" presName="vertSpace2" presStyleLbl="node1" presStyleIdx="0" presStyleCnt="3"/>
      <dgm:spPr/>
    </dgm:pt>
    <dgm:pt modelId="{9A0456AA-E277-4EC6-9D4A-B652515B7188}" type="pres">
      <dgm:prSet presAssocID="{789031B5-3006-46EB-94B6-5146ABAF0797}" presName="circle2" presStyleLbl="node1" presStyleIdx="1" presStyleCnt="3"/>
      <dgm:spPr/>
    </dgm:pt>
    <dgm:pt modelId="{3375D1C2-E92E-44F5-A3C0-9F4B84984C41}" type="pres">
      <dgm:prSet presAssocID="{789031B5-3006-46EB-94B6-5146ABAF0797}" presName="rect2" presStyleLbl="alignAcc1" presStyleIdx="1" presStyleCnt="3"/>
      <dgm:spPr/>
    </dgm:pt>
    <dgm:pt modelId="{9C97DAEE-D60F-4CD7-AB7A-2B02E7FC9866}" type="pres">
      <dgm:prSet presAssocID="{AB7FFB2B-09EF-4614-A0F5-6FF7BA0C806E}" presName="vertSpace3" presStyleLbl="node1" presStyleIdx="1" presStyleCnt="3"/>
      <dgm:spPr/>
    </dgm:pt>
    <dgm:pt modelId="{BFA765C3-D024-4E70-A30B-D8EFB2F9D22F}" type="pres">
      <dgm:prSet presAssocID="{AB7FFB2B-09EF-4614-A0F5-6FF7BA0C806E}" presName="circle3" presStyleLbl="node1" presStyleIdx="2" presStyleCnt="3"/>
      <dgm:spPr/>
    </dgm:pt>
    <dgm:pt modelId="{293649F8-EE8C-40AE-8BCA-A98CB5E602B6}" type="pres">
      <dgm:prSet presAssocID="{AB7FFB2B-09EF-4614-A0F5-6FF7BA0C806E}" presName="rect3" presStyleLbl="alignAcc1" presStyleIdx="2" presStyleCnt="3"/>
      <dgm:spPr/>
    </dgm:pt>
    <dgm:pt modelId="{E828E04D-5DF3-4021-BD84-7B693DDA0565}" type="pres">
      <dgm:prSet presAssocID="{92ED1276-071A-4216-B296-81A01E529141}" presName="rect1ParTx" presStyleLbl="alignAcc1" presStyleIdx="2" presStyleCnt="3">
        <dgm:presLayoutVars>
          <dgm:chMax val="1"/>
          <dgm:bulletEnabled val="1"/>
        </dgm:presLayoutVars>
      </dgm:prSet>
      <dgm:spPr/>
    </dgm:pt>
    <dgm:pt modelId="{C74FEE26-5097-4AF9-B250-634205A8E98D}" type="pres">
      <dgm:prSet presAssocID="{92ED1276-071A-4216-B296-81A01E529141}" presName="rect1ChTx" presStyleLbl="alignAcc1" presStyleIdx="2" presStyleCnt="3">
        <dgm:presLayoutVars>
          <dgm:bulletEnabled val="1"/>
        </dgm:presLayoutVars>
      </dgm:prSet>
      <dgm:spPr/>
    </dgm:pt>
    <dgm:pt modelId="{88474285-B9B2-4995-B4F6-08372FD56E79}" type="pres">
      <dgm:prSet presAssocID="{789031B5-3006-46EB-94B6-5146ABAF0797}" presName="rect2ParTx" presStyleLbl="alignAcc1" presStyleIdx="2" presStyleCnt="3">
        <dgm:presLayoutVars>
          <dgm:chMax val="1"/>
          <dgm:bulletEnabled val="1"/>
        </dgm:presLayoutVars>
      </dgm:prSet>
      <dgm:spPr/>
    </dgm:pt>
    <dgm:pt modelId="{467FE08A-5175-45FE-A6DB-B1815164ECC8}" type="pres">
      <dgm:prSet presAssocID="{789031B5-3006-46EB-94B6-5146ABAF0797}" presName="rect2ChTx" presStyleLbl="alignAcc1" presStyleIdx="2" presStyleCnt="3">
        <dgm:presLayoutVars>
          <dgm:bulletEnabled val="1"/>
        </dgm:presLayoutVars>
      </dgm:prSet>
      <dgm:spPr/>
    </dgm:pt>
    <dgm:pt modelId="{7C35BEC4-4CB9-4B48-A7C5-70B3E4974AAD}" type="pres">
      <dgm:prSet presAssocID="{AB7FFB2B-09EF-4614-A0F5-6FF7BA0C806E}" presName="rect3ParTx" presStyleLbl="alignAcc1" presStyleIdx="2" presStyleCnt="3">
        <dgm:presLayoutVars>
          <dgm:chMax val="1"/>
          <dgm:bulletEnabled val="1"/>
        </dgm:presLayoutVars>
      </dgm:prSet>
      <dgm:spPr/>
    </dgm:pt>
    <dgm:pt modelId="{A3D3632F-E04F-49C9-969A-7AF76C00F719}" type="pres">
      <dgm:prSet presAssocID="{AB7FFB2B-09EF-4614-A0F5-6FF7BA0C806E}" presName="rect3ChTx" presStyleLbl="alignAcc1" presStyleIdx="2" presStyleCnt="3">
        <dgm:presLayoutVars>
          <dgm:bulletEnabled val="1"/>
        </dgm:presLayoutVars>
      </dgm:prSet>
      <dgm:spPr/>
    </dgm:pt>
  </dgm:ptLst>
  <dgm:cxnLst>
    <dgm:cxn modelId="{1965861B-37A2-4CE2-8458-53D6E777C56D}" type="presOf" srcId="{789031B5-3006-46EB-94B6-5146ABAF0797}" destId="{3375D1C2-E92E-44F5-A3C0-9F4B84984C41}" srcOrd="0" destOrd="0" presId="urn:microsoft.com/office/officeart/2005/8/layout/target3"/>
    <dgm:cxn modelId="{815C362E-6EE7-4225-BF66-9BA0590B6003}" type="presOf" srcId="{1ACF9AD4-9AB8-4116-8F16-928563DA0781}" destId="{BA0D2F97-E57E-4E30-AC7F-652836AEFA70}" srcOrd="0" destOrd="0" presId="urn:microsoft.com/office/officeart/2005/8/layout/target3"/>
    <dgm:cxn modelId="{97E88965-6F37-4371-AE1A-425C6FC7A478}" srcId="{1ACF9AD4-9AB8-4116-8F16-928563DA0781}" destId="{789031B5-3006-46EB-94B6-5146ABAF0797}" srcOrd="1" destOrd="0" parTransId="{6ED40A2D-9ABB-4E78-AE91-18369A347385}" sibTransId="{8D8C9D8C-581D-4FA8-AB45-169AA517500D}"/>
    <dgm:cxn modelId="{D7E60A46-7A92-4B1F-949F-9F62836DE40A}" srcId="{789031B5-3006-46EB-94B6-5146ABAF0797}" destId="{F8CD317D-9408-4F8F-98B7-52B0C1402C1D}" srcOrd="0" destOrd="0" parTransId="{37C5CE72-BBCD-4687-81E7-CD39D3E45727}" sibTransId="{7F63448E-4D07-4BBB-AC13-BB762B0D7773}"/>
    <dgm:cxn modelId="{6ED4B04D-54B0-4E53-A1E7-1DB4310095BB}" srcId="{1ACF9AD4-9AB8-4116-8F16-928563DA0781}" destId="{AB7FFB2B-09EF-4614-A0F5-6FF7BA0C806E}" srcOrd="2" destOrd="0" parTransId="{142A7F25-4944-4823-BF7A-A0651DF74065}" sibTransId="{15B6D86E-1B5D-40A3-901A-4E12111394CE}"/>
    <dgm:cxn modelId="{A72F0C75-65C1-456E-829D-EDDE0C234C52}" type="presOf" srcId="{AB7FFB2B-09EF-4614-A0F5-6FF7BA0C806E}" destId="{7C35BEC4-4CB9-4B48-A7C5-70B3E4974AAD}" srcOrd="1" destOrd="0" presId="urn:microsoft.com/office/officeart/2005/8/layout/target3"/>
    <dgm:cxn modelId="{9CC7F058-3A24-4A5D-B0FC-3AEA3989C470}" type="presOf" srcId="{92ED1276-071A-4216-B296-81A01E529141}" destId="{6A776D42-53FF-4748-87EC-4DF1E4663EA4}" srcOrd="0" destOrd="0" presId="urn:microsoft.com/office/officeart/2005/8/layout/target3"/>
    <dgm:cxn modelId="{9A9A72C7-D760-43B9-A54F-EA113921DDA7}" srcId="{1ACF9AD4-9AB8-4116-8F16-928563DA0781}" destId="{92ED1276-071A-4216-B296-81A01E529141}" srcOrd="0" destOrd="0" parTransId="{068E9D90-BCDA-4BD3-8C97-4525E66EFCE9}" sibTransId="{8324D2B1-4E14-4781-9CC9-5517DBD31FCB}"/>
    <dgm:cxn modelId="{7D08D2CA-FA64-45D4-97D2-DAB6821542EA}" type="presOf" srcId="{F8CD317D-9408-4F8F-98B7-52B0C1402C1D}" destId="{467FE08A-5175-45FE-A6DB-B1815164ECC8}" srcOrd="0" destOrd="0" presId="urn:microsoft.com/office/officeart/2005/8/layout/target3"/>
    <dgm:cxn modelId="{87E0EDCB-8DD5-4CA9-8154-E038D0B35FF6}" type="presOf" srcId="{789031B5-3006-46EB-94B6-5146ABAF0797}" destId="{88474285-B9B2-4995-B4F6-08372FD56E79}" srcOrd="1" destOrd="0" presId="urn:microsoft.com/office/officeart/2005/8/layout/target3"/>
    <dgm:cxn modelId="{70BDB7DD-BC26-46B6-A6B9-E59AB6F9AB5D}" type="presOf" srcId="{AB7FFB2B-09EF-4614-A0F5-6FF7BA0C806E}" destId="{293649F8-EE8C-40AE-8BCA-A98CB5E602B6}" srcOrd="0" destOrd="0" presId="urn:microsoft.com/office/officeart/2005/8/layout/target3"/>
    <dgm:cxn modelId="{6166DCE2-5BAB-4AE9-A111-A53A83113882}" type="presOf" srcId="{92ED1276-071A-4216-B296-81A01E529141}" destId="{E828E04D-5DF3-4021-BD84-7B693DDA0565}" srcOrd="1" destOrd="0" presId="urn:microsoft.com/office/officeart/2005/8/layout/target3"/>
    <dgm:cxn modelId="{78B2E128-93D7-4D1E-B04D-EB756443EDCE}" type="presParOf" srcId="{BA0D2F97-E57E-4E30-AC7F-652836AEFA70}" destId="{F1E6F012-BC85-44A0-A6AD-7855EDE5FB16}" srcOrd="0" destOrd="0" presId="urn:microsoft.com/office/officeart/2005/8/layout/target3"/>
    <dgm:cxn modelId="{3C78FAD2-9919-436C-B05C-0E1698211833}" type="presParOf" srcId="{BA0D2F97-E57E-4E30-AC7F-652836AEFA70}" destId="{B8B91F3F-4106-422A-A8C1-34BE76889256}" srcOrd="1" destOrd="0" presId="urn:microsoft.com/office/officeart/2005/8/layout/target3"/>
    <dgm:cxn modelId="{A4EA7B04-8E09-4AD5-AC7D-A3336059F79B}" type="presParOf" srcId="{BA0D2F97-E57E-4E30-AC7F-652836AEFA70}" destId="{6A776D42-53FF-4748-87EC-4DF1E4663EA4}" srcOrd="2" destOrd="0" presId="urn:microsoft.com/office/officeart/2005/8/layout/target3"/>
    <dgm:cxn modelId="{07017259-3D19-4E94-9817-5651B49198F7}" type="presParOf" srcId="{BA0D2F97-E57E-4E30-AC7F-652836AEFA70}" destId="{4197690A-AD2F-451A-BF1F-1BA44D83026A}" srcOrd="3" destOrd="0" presId="urn:microsoft.com/office/officeart/2005/8/layout/target3"/>
    <dgm:cxn modelId="{15CA5B41-D1FB-46BF-8B5E-BB483B383C68}" type="presParOf" srcId="{BA0D2F97-E57E-4E30-AC7F-652836AEFA70}" destId="{9A0456AA-E277-4EC6-9D4A-B652515B7188}" srcOrd="4" destOrd="0" presId="urn:microsoft.com/office/officeart/2005/8/layout/target3"/>
    <dgm:cxn modelId="{77DBA464-5672-44A3-8893-19A400C5BDAC}" type="presParOf" srcId="{BA0D2F97-E57E-4E30-AC7F-652836AEFA70}" destId="{3375D1C2-E92E-44F5-A3C0-9F4B84984C41}" srcOrd="5" destOrd="0" presId="urn:microsoft.com/office/officeart/2005/8/layout/target3"/>
    <dgm:cxn modelId="{B97E7E16-F9E9-4EE8-B462-C7158F1DA494}" type="presParOf" srcId="{BA0D2F97-E57E-4E30-AC7F-652836AEFA70}" destId="{9C97DAEE-D60F-4CD7-AB7A-2B02E7FC9866}" srcOrd="6" destOrd="0" presId="urn:microsoft.com/office/officeart/2005/8/layout/target3"/>
    <dgm:cxn modelId="{F2C2FD16-1D09-4EED-86B9-0CF3F6596EAF}" type="presParOf" srcId="{BA0D2F97-E57E-4E30-AC7F-652836AEFA70}" destId="{BFA765C3-D024-4E70-A30B-D8EFB2F9D22F}" srcOrd="7" destOrd="0" presId="urn:microsoft.com/office/officeart/2005/8/layout/target3"/>
    <dgm:cxn modelId="{2B1F1A99-E094-46F6-9899-0CED7AECCA7C}" type="presParOf" srcId="{BA0D2F97-E57E-4E30-AC7F-652836AEFA70}" destId="{293649F8-EE8C-40AE-8BCA-A98CB5E602B6}" srcOrd="8" destOrd="0" presId="urn:microsoft.com/office/officeart/2005/8/layout/target3"/>
    <dgm:cxn modelId="{D09714B4-91E8-42C6-B93C-CCB9CF87F513}" type="presParOf" srcId="{BA0D2F97-E57E-4E30-AC7F-652836AEFA70}" destId="{E828E04D-5DF3-4021-BD84-7B693DDA0565}" srcOrd="9" destOrd="0" presId="urn:microsoft.com/office/officeart/2005/8/layout/target3"/>
    <dgm:cxn modelId="{3D615FDD-5D1F-43A2-B1B9-E343CF93B478}" type="presParOf" srcId="{BA0D2F97-E57E-4E30-AC7F-652836AEFA70}" destId="{C74FEE26-5097-4AF9-B250-634205A8E98D}" srcOrd="10" destOrd="0" presId="urn:microsoft.com/office/officeart/2005/8/layout/target3"/>
    <dgm:cxn modelId="{DDBA4C50-C4F0-4E78-A865-C00293DC80BF}" type="presParOf" srcId="{BA0D2F97-E57E-4E30-AC7F-652836AEFA70}" destId="{88474285-B9B2-4995-B4F6-08372FD56E79}" srcOrd="11" destOrd="0" presId="urn:microsoft.com/office/officeart/2005/8/layout/target3"/>
    <dgm:cxn modelId="{7A01EE8F-CCDB-40C1-BC84-726636442483}" type="presParOf" srcId="{BA0D2F97-E57E-4E30-AC7F-652836AEFA70}" destId="{467FE08A-5175-45FE-A6DB-B1815164ECC8}" srcOrd="12" destOrd="0" presId="urn:microsoft.com/office/officeart/2005/8/layout/target3"/>
    <dgm:cxn modelId="{76391B72-A2B6-4A95-9540-FFBC25345C8D}" type="presParOf" srcId="{BA0D2F97-E57E-4E30-AC7F-652836AEFA70}" destId="{7C35BEC4-4CB9-4B48-A7C5-70B3E4974AAD}" srcOrd="13" destOrd="0" presId="urn:microsoft.com/office/officeart/2005/8/layout/target3"/>
    <dgm:cxn modelId="{6B34CA72-DB0C-4EEC-BA85-1F2C36E43FD6}" type="presParOf" srcId="{BA0D2F97-E57E-4E30-AC7F-652836AEFA70}" destId="{A3D3632F-E04F-49C9-969A-7AF76C00F719}"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B92CAF-6593-4529-9377-4E2DE2578D18}"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pPr rtl="1"/>
          <a:endParaRPr lang="fa-IR"/>
        </a:p>
      </dgm:t>
    </dgm:pt>
    <dgm:pt modelId="{D64C085D-3559-4132-9449-A27C41D30CDF}">
      <dgm:prSet/>
      <dgm:spPr/>
      <dgm:t>
        <a:bodyPr/>
        <a:lstStyle/>
        <a:p>
          <a:pPr rtl="1"/>
          <a:r>
            <a:rPr lang="fa-IR">
              <a:latin typeface="Farhang" panose="00000500000000000000" pitchFamily="2" charset="-78"/>
              <a:cs typeface="Farhang" panose="00000500000000000000" pitchFamily="2" charset="-78"/>
            </a:rPr>
            <a:t>تهیه طرح پیشنهادی و ثبت درخواست در یکی از آزمایشگاه‌های سنکروترون دنیا</a:t>
          </a:r>
        </a:p>
      </dgm:t>
    </dgm:pt>
    <dgm:pt modelId="{5B4C87AA-8483-4118-8766-AA75636FD321}" type="parTrans" cxnId="{B14512E2-7D11-46A5-B6F9-CE31A4258FE0}">
      <dgm:prSet/>
      <dgm:spPr/>
      <dgm:t>
        <a:bodyPr/>
        <a:lstStyle/>
        <a:p>
          <a:pPr rtl="1"/>
          <a:endParaRPr lang="fa-IR">
            <a:latin typeface="Farhang" panose="00000500000000000000" pitchFamily="2" charset="-78"/>
            <a:cs typeface="Farhang" panose="00000500000000000000" pitchFamily="2" charset="-78"/>
          </a:endParaRPr>
        </a:p>
      </dgm:t>
    </dgm:pt>
    <dgm:pt modelId="{44BEF892-7E26-492B-9A7D-DC2CC86FFEA5}" type="sibTrans" cxnId="{B14512E2-7D11-46A5-B6F9-CE31A4258FE0}">
      <dgm:prSet/>
      <dgm:spPr/>
      <dgm:t>
        <a:bodyPr/>
        <a:lstStyle/>
        <a:p>
          <a:pPr rtl="1"/>
          <a:endParaRPr lang="fa-IR">
            <a:latin typeface="Farhang" panose="00000500000000000000" pitchFamily="2" charset="-78"/>
            <a:cs typeface="Farhang" panose="00000500000000000000" pitchFamily="2" charset="-78"/>
          </a:endParaRPr>
        </a:p>
      </dgm:t>
    </dgm:pt>
    <dgm:pt modelId="{567989BB-35F4-4376-BB51-E98C1E00FFC9}">
      <dgm:prSet/>
      <dgm:spPr/>
      <dgm:t>
        <a:bodyPr/>
        <a:lstStyle/>
        <a:p>
          <a:pPr rtl="1"/>
          <a:r>
            <a:rPr lang="fa-IR">
              <a:latin typeface="Farhang" panose="00000500000000000000" pitchFamily="2" charset="-78"/>
              <a:cs typeface="Farhang" panose="00000500000000000000" pitchFamily="2" charset="-78"/>
            </a:rPr>
            <a:t>دریافت نامه رسمی پذیرش طرح پیشنهادی</a:t>
          </a:r>
        </a:p>
      </dgm:t>
    </dgm:pt>
    <dgm:pt modelId="{101CA7C4-F9FD-4121-8137-8125D8EFB12A}" type="parTrans" cxnId="{21E020BD-EBF1-4C46-A554-1621BEFC78E9}">
      <dgm:prSet/>
      <dgm:spPr/>
      <dgm:t>
        <a:bodyPr/>
        <a:lstStyle/>
        <a:p>
          <a:pPr rtl="1"/>
          <a:endParaRPr lang="fa-IR">
            <a:latin typeface="Farhang" panose="00000500000000000000" pitchFamily="2" charset="-78"/>
            <a:cs typeface="Farhang" panose="00000500000000000000" pitchFamily="2" charset="-78"/>
          </a:endParaRPr>
        </a:p>
      </dgm:t>
    </dgm:pt>
    <dgm:pt modelId="{0F892FBA-EBD9-4C25-AE98-8029E538C40F}" type="sibTrans" cxnId="{21E020BD-EBF1-4C46-A554-1621BEFC78E9}">
      <dgm:prSet/>
      <dgm:spPr/>
      <dgm:t>
        <a:bodyPr/>
        <a:lstStyle/>
        <a:p>
          <a:pPr rtl="1"/>
          <a:endParaRPr lang="fa-IR">
            <a:latin typeface="Farhang" panose="00000500000000000000" pitchFamily="2" charset="-78"/>
            <a:cs typeface="Farhang" panose="00000500000000000000" pitchFamily="2" charset="-78"/>
          </a:endParaRPr>
        </a:p>
      </dgm:t>
    </dgm:pt>
    <dgm:pt modelId="{F9FE390B-64D2-4D48-8D34-A77D9831D5A8}">
      <dgm:prSet/>
      <dgm:spPr/>
      <dgm:t>
        <a:bodyPr/>
        <a:lstStyle/>
        <a:p>
          <a:pPr rtl="1"/>
          <a:r>
            <a:rPr lang="fa-IR" dirty="0">
              <a:solidFill>
                <a:schemeClr val="bg1"/>
              </a:solidFill>
              <a:latin typeface="Farhang" panose="00000500000000000000" pitchFamily="2" charset="-78"/>
              <a:cs typeface="Farhang" panose="00000500000000000000" pitchFamily="2" charset="-78"/>
            </a:rPr>
            <a:t>ارسال درخواست به سامانه برنامه به نشانی </a:t>
          </a:r>
          <a:r>
            <a:rPr lang="en-US" u="sng" dirty="0">
              <a:solidFill>
                <a:schemeClr val="bg1"/>
              </a:solidFill>
              <a:latin typeface="Farhang" panose="00000500000000000000" pitchFamily="2" charset="-78"/>
              <a:cs typeface="Farhang" panose="00000500000000000000" pitchFamily="2" charset="-78"/>
              <a:hlinkClick xmlns:r="http://schemas.openxmlformats.org/officeDocument/2006/relationships" r:id="rId1">
                <a:extLst>
                  <a:ext uri="{A12FA001-AC4F-418D-AE19-62706E023703}">
                    <ahyp:hlinkClr xmlns:ahyp="http://schemas.microsoft.com/office/drawing/2018/hyperlinkcolor" val="tx"/>
                  </a:ext>
                </a:extLst>
              </a:hlinkClick>
            </a:rPr>
            <a:t>https://ilsf.ipm.ac.ir/sgn-pg/sync-user-sprt.jsp</a:t>
          </a:r>
          <a:endParaRPr lang="fa-IR" dirty="0">
            <a:solidFill>
              <a:schemeClr val="bg1"/>
            </a:solidFill>
            <a:latin typeface="Farhang" panose="00000500000000000000" pitchFamily="2" charset="-78"/>
            <a:cs typeface="Farhang" panose="00000500000000000000" pitchFamily="2" charset="-78"/>
          </a:endParaRPr>
        </a:p>
      </dgm:t>
    </dgm:pt>
    <dgm:pt modelId="{EEF98EB8-5601-442D-9C2A-0EF560E391BF}" type="parTrans" cxnId="{23E505C4-FF52-442B-A265-2B4FD50C6989}">
      <dgm:prSet/>
      <dgm:spPr/>
      <dgm:t>
        <a:bodyPr/>
        <a:lstStyle/>
        <a:p>
          <a:pPr rtl="1"/>
          <a:endParaRPr lang="fa-IR">
            <a:latin typeface="Farhang" panose="00000500000000000000" pitchFamily="2" charset="-78"/>
            <a:cs typeface="Farhang" panose="00000500000000000000" pitchFamily="2" charset="-78"/>
          </a:endParaRPr>
        </a:p>
      </dgm:t>
    </dgm:pt>
    <dgm:pt modelId="{C2A2D2D0-A388-4973-855A-9CCDE22BA4AC}" type="sibTrans" cxnId="{23E505C4-FF52-442B-A265-2B4FD50C6989}">
      <dgm:prSet/>
      <dgm:spPr/>
      <dgm:t>
        <a:bodyPr/>
        <a:lstStyle/>
        <a:p>
          <a:pPr rtl="1"/>
          <a:endParaRPr lang="fa-IR">
            <a:latin typeface="Farhang" panose="00000500000000000000" pitchFamily="2" charset="-78"/>
            <a:cs typeface="Farhang" panose="00000500000000000000" pitchFamily="2" charset="-78"/>
          </a:endParaRPr>
        </a:p>
      </dgm:t>
    </dgm:pt>
    <dgm:pt modelId="{0021FB83-427A-4C52-BD08-F54621E2357C}">
      <dgm:prSet/>
      <dgm:spPr/>
      <dgm:t>
        <a:bodyPr/>
        <a:lstStyle/>
        <a:p>
          <a:pPr rtl="1"/>
          <a:r>
            <a:rPr lang="fa-IR">
              <a:latin typeface="Farhang" panose="00000500000000000000" pitchFamily="2" charset="-78"/>
              <a:cs typeface="Farhang" panose="00000500000000000000" pitchFamily="2" charset="-78"/>
            </a:rPr>
            <a:t>بررسی درخواست در کارگروه علمی برنامه</a:t>
          </a:r>
        </a:p>
      </dgm:t>
    </dgm:pt>
    <dgm:pt modelId="{CC097C82-967A-4716-AD0B-191FB1EB8FEB}" type="parTrans" cxnId="{66117D9B-2CF5-445D-A3A9-31C2C9549359}">
      <dgm:prSet/>
      <dgm:spPr/>
      <dgm:t>
        <a:bodyPr/>
        <a:lstStyle/>
        <a:p>
          <a:pPr rtl="1"/>
          <a:endParaRPr lang="fa-IR">
            <a:latin typeface="Farhang" panose="00000500000000000000" pitchFamily="2" charset="-78"/>
            <a:cs typeface="Farhang" panose="00000500000000000000" pitchFamily="2" charset="-78"/>
          </a:endParaRPr>
        </a:p>
      </dgm:t>
    </dgm:pt>
    <dgm:pt modelId="{F9F1FCDF-1FFC-4C65-9D2C-F7F2E010ABD7}" type="sibTrans" cxnId="{66117D9B-2CF5-445D-A3A9-31C2C9549359}">
      <dgm:prSet/>
      <dgm:spPr/>
      <dgm:t>
        <a:bodyPr/>
        <a:lstStyle/>
        <a:p>
          <a:pPr rtl="1"/>
          <a:endParaRPr lang="fa-IR">
            <a:latin typeface="Farhang" panose="00000500000000000000" pitchFamily="2" charset="-78"/>
            <a:cs typeface="Farhang" panose="00000500000000000000" pitchFamily="2" charset="-78"/>
          </a:endParaRPr>
        </a:p>
      </dgm:t>
    </dgm:pt>
    <dgm:pt modelId="{E6475ACE-352D-47BF-848A-388337A54CCF}">
      <dgm:prSet/>
      <dgm:spPr/>
      <dgm:t>
        <a:bodyPr/>
        <a:lstStyle/>
        <a:p>
          <a:pPr rtl="1"/>
          <a:r>
            <a:rPr lang="fa-IR">
              <a:latin typeface="Farhang" panose="00000500000000000000" pitchFamily="2" charset="-78"/>
              <a:cs typeface="Farhang" panose="00000500000000000000" pitchFamily="2" charset="-78"/>
            </a:rPr>
            <a:t>تایید کارگروه و ارسال به صندوق حمایتی</a:t>
          </a:r>
        </a:p>
      </dgm:t>
    </dgm:pt>
    <dgm:pt modelId="{F75E2BFA-17BF-4A0D-9233-B21FF901D86A}" type="parTrans" cxnId="{4EF66A35-A958-4A47-AAEA-76584473DAD1}">
      <dgm:prSet/>
      <dgm:spPr/>
      <dgm:t>
        <a:bodyPr/>
        <a:lstStyle/>
        <a:p>
          <a:pPr rtl="1"/>
          <a:endParaRPr lang="fa-IR">
            <a:latin typeface="Farhang" panose="00000500000000000000" pitchFamily="2" charset="-78"/>
            <a:cs typeface="Farhang" panose="00000500000000000000" pitchFamily="2" charset="-78"/>
          </a:endParaRPr>
        </a:p>
      </dgm:t>
    </dgm:pt>
    <dgm:pt modelId="{218117F0-ACCA-45F6-99B5-39BDA949ACA1}" type="sibTrans" cxnId="{4EF66A35-A958-4A47-AAEA-76584473DAD1}">
      <dgm:prSet/>
      <dgm:spPr/>
      <dgm:t>
        <a:bodyPr/>
        <a:lstStyle/>
        <a:p>
          <a:pPr rtl="1"/>
          <a:endParaRPr lang="fa-IR">
            <a:latin typeface="Farhang" panose="00000500000000000000" pitchFamily="2" charset="-78"/>
            <a:cs typeface="Farhang" panose="00000500000000000000" pitchFamily="2" charset="-78"/>
          </a:endParaRPr>
        </a:p>
      </dgm:t>
    </dgm:pt>
    <dgm:pt modelId="{113C4159-E53D-4D49-A287-6CDAB92AB3AF}">
      <dgm:prSet/>
      <dgm:spPr/>
      <dgm:t>
        <a:bodyPr/>
        <a:lstStyle/>
        <a:p>
          <a:endParaRPr lang="en-US"/>
        </a:p>
      </dgm:t>
    </dgm:pt>
    <dgm:pt modelId="{3FC1B2F2-6C83-42C9-A5EB-D4A341A04D1F}" type="parTrans" cxnId="{14DD8895-421F-40A4-8D09-147CD2FFD51E}">
      <dgm:prSet/>
      <dgm:spPr/>
      <dgm:t>
        <a:bodyPr/>
        <a:lstStyle/>
        <a:p>
          <a:pPr rtl="1"/>
          <a:endParaRPr lang="fa-IR">
            <a:latin typeface="Farhang" panose="00000500000000000000" pitchFamily="2" charset="-78"/>
            <a:cs typeface="Farhang" panose="00000500000000000000" pitchFamily="2" charset="-78"/>
          </a:endParaRPr>
        </a:p>
      </dgm:t>
    </dgm:pt>
    <dgm:pt modelId="{AC8B3853-53DE-4355-A091-92C6E6AF71A3}" type="sibTrans" cxnId="{14DD8895-421F-40A4-8D09-147CD2FFD51E}">
      <dgm:prSet/>
      <dgm:spPr/>
      <dgm:t>
        <a:bodyPr/>
        <a:lstStyle/>
        <a:p>
          <a:pPr rtl="1"/>
          <a:endParaRPr lang="fa-IR">
            <a:latin typeface="Farhang" panose="00000500000000000000" pitchFamily="2" charset="-78"/>
            <a:cs typeface="Farhang" panose="00000500000000000000" pitchFamily="2" charset="-78"/>
          </a:endParaRPr>
        </a:p>
      </dgm:t>
    </dgm:pt>
    <dgm:pt modelId="{2D2F1DE0-FF18-4A20-B757-C85E3024F552}" type="pres">
      <dgm:prSet presAssocID="{BDB92CAF-6593-4529-9377-4E2DE2578D18}" presName="outerComposite" presStyleCnt="0">
        <dgm:presLayoutVars>
          <dgm:chMax val="5"/>
          <dgm:dir val="rev"/>
          <dgm:resizeHandles val="exact"/>
        </dgm:presLayoutVars>
      </dgm:prSet>
      <dgm:spPr/>
    </dgm:pt>
    <dgm:pt modelId="{CEA12259-E2FD-4000-ABAD-01AF2C122A5A}" type="pres">
      <dgm:prSet presAssocID="{BDB92CAF-6593-4529-9377-4E2DE2578D18}" presName="dummyMaxCanvas" presStyleCnt="0">
        <dgm:presLayoutVars/>
      </dgm:prSet>
      <dgm:spPr/>
    </dgm:pt>
    <dgm:pt modelId="{CF2B6BC6-B7CC-44CA-9830-5B1FF32432D8}" type="pres">
      <dgm:prSet presAssocID="{BDB92CAF-6593-4529-9377-4E2DE2578D18}" presName="FiveNodes_1" presStyleLbl="node1" presStyleIdx="0" presStyleCnt="5">
        <dgm:presLayoutVars>
          <dgm:bulletEnabled val="1"/>
        </dgm:presLayoutVars>
      </dgm:prSet>
      <dgm:spPr/>
    </dgm:pt>
    <dgm:pt modelId="{C2302513-F555-4136-B617-A770014A4E1F}" type="pres">
      <dgm:prSet presAssocID="{BDB92CAF-6593-4529-9377-4E2DE2578D18}" presName="FiveNodes_2" presStyleLbl="node1" presStyleIdx="1" presStyleCnt="5">
        <dgm:presLayoutVars>
          <dgm:bulletEnabled val="1"/>
        </dgm:presLayoutVars>
      </dgm:prSet>
      <dgm:spPr/>
    </dgm:pt>
    <dgm:pt modelId="{70B34314-AC24-4606-9F20-08AFCB75A032}" type="pres">
      <dgm:prSet presAssocID="{BDB92CAF-6593-4529-9377-4E2DE2578D18}" presName="FiveNodes_3" presStyleLbl="node1" presStyleIdx="2" presStyleCnt="5">
        <dgm:presLayoutVars>
          <dgm:bulletEnabled val="1"/>
        </dgm:presLayoutVars>
      </dgm:prSet>
      <dgm:spPr/>
    </dgm:pt>
    <dgm:pt modelId="{31730817-D818-45FE-BDD2-2628FA504E7F}" type="pres">
      <dgm:prSet presAssocID="{BDB92CAF-6593-4529-9377-4E2DE2578D18}" presName="FiveNodes_4" presStyleLbl="node1" presStyleIdx="3" presStyleCnt="5">
        <dgm:presLayoutVars>
          <dgm:bulletEnabled val="1"/>
        </dgm:presLayoutVars>
      </dgm:prSet>
      <dgm:spPr/>
    </dgm:pt>
    <dgm:pt modelId="{D00C8FBC-0B6C-409C-AF57-5A63D0909D78}" type="pres">
      <dgm:prSet presAssocID="{BDB92CAF-6593-4529-9377-4E2DE2578D18}" presName="FiveNodes_5" presStyleLbl="node1" presStyleIdx="4" presStyleCnt="5">
        <dgm:presLayoutVars>
          <dgm:bulletEnabled val="1"/>
        </dgm:presLayoutVars>
      </dgm:prSet>
      <dgm:spPr/>
    </dgm:pt>
    <dgm:pt modelId="{A8AF4E18-83CF-4D0E-9C6B-3178D5561484}" type="pres">
      <dgm:prSet presAssocID="{BDB92CAF-6593-4529-9377-4E2DE2578D18}" presName="FiveConn_1-2" presStyleLbl="fgAccFollowNode1" presStyleIdx="0" presStyleCnt="4">
        <dgm:presLayoutVars>
          <dgm:bulletEnabled val="1"/>
        </dgm:presLayoutVars>
      </dgm:prSet>
      <dgm:spPr/>
    </dgm:pt>
    <dgm:pt modelId="{02EEDAE7-6924-42BC-ADDB-E4FD79C3C066}" type="pres">
      <dgm:prSet presAssocID="{BDB92CAF-6593-4529-9377-4E2DE2578D18}" presName="FiveConn_2-3" presStyleLbl="fgAccFollowNode1" presStyleIdx="1" presStyleCnt="4">
        <dgm:presLayoutVars>
          <dgm:bulletEnabled val="1"/>
        </dgm:presLayoutVars>
      </dgm:prSet>
      <dgm:spPr/>
    </dgm:pt>
    <dgm:pt modelId="{F5A9087C-40F2-48EE-9FAF-C2E7B3CA0BE5}" type="pres">
      <dgm:prSet presAssocID="{BDB92CAF-6593-4529-9377-4E2DE2578D18}" presName="FiveConn_3-4" presStyleLbl="fgAccFollowNode1" presStyleIdx="2" presStyleCnt="4">
        <dgm:presLayoutVars>
          <dgm:bulletEnabled val="1"/>
        </dgm:presLayoutVars>
      </dgm:prSet>
      <dgm:spPr/>
    </dgm:pt>
    <dgm:pt modelId="{428BECC8-815B-4F20-B02E-435756B88C62}" type="pres">
      <dgm:prSet presAssocID="{BDB92CAF-6593-4529-9377-4E2DE2578D18}" presName="FiveConn_4-5" presStyleLbl="fgAccFollowNode1" presStyleIdx="3" presStyleCnt="4">
        <dgm:presLayoutVars>
          <dgm:bulletEnabled val="1"/>
        </dgm:presLayoutVars>
      </dgm:prSet>
      <dgm:spPr/>
    </dgm:pt>
    <dgm:pt modelId="{FD637D30-BDEB-491C-A842-0965AC18B137}" type="pres">
      <dgm:prSet presAssocID="{BDB92CAF-6593-4529-9377-4E2DE2578D18}" presName="FiveNodes_1_text" presStyleLbl="node1" presStyleIdx="4" presStyleCnt="5">
        <dgm:presLayoutVars>
          <dgm:bulletEnabled val="1"/>
        </dgm:presLayoutVars>
      </dgm:prSet>
      <dgm:spPr/>
    </dgm:pt>
    <dgm:pt modelId="{C11E10FF-BBEB-4DD5-8351-27BF321AC6A7}" type="pres">
      <dgm:prSet presAssocID="{BDB92CAF-6593-4529-9377-4E2DE2578D18}" presName="FiveNodes_2_text" presStyleLbl="node1" presStyleIdx="4" presStyleCnt="5">
        <dgm:presLayoutVars>
          <dgm:bulletEnabled val="1"/>
        </dgm:presLayoutVars>
      </dgm:prSet>
      <dgm:spPr/>
    </dgm:pt>
    <dgm:pt modelId="{BB6EF5F4-E66D-44D9-9158-D513EDABDACA}" type="pres">
      <dgm:prSet presAssocID="{BDB92CAF-6593-4529-9377-4E2DE2578D18}" presName="FiveNodes_3_text" presStyleLbl="node1" presStyleIdx="4" presStyleCnt="5">
        <dgm:presLayoutVars>
          <dgm:bulletEnabled val="1"/>
        </dgm:presLayoutVars>
      </dgm:prSet>
      <dgm:spPr/>
    </dgm:pt>
    <dgm:pt modelId="{B3E6DBE1-799A-4D07-99EB-B8E6EA514E8E}" type="pres">
      <dgm:prSet presAssocID="{BDB92CAF-6593-4529-9377-4E2DE2578D18}" presName="FiveNodes_4_text" presStyleLbl="node1" presStyleIdx="4" presStyleCnt="5">
        <dgm:presLayoutVars>
          <dgm:bulletEnabled val="1"/>
        </dgm:presLayoutVars>
      </dgm:prSet>
      <dgm:spPr/>
    </dgm:pt>
    <dgm:pt modelId="{A6F6A751-9FF1-47CB-BB99-7CA610C8515C}" type="pres">
      <dgm:prSet presAssocID="{BDB92CAF-6593-4529-9377-4E2DE2578D18}" presName="FiveNodes_5_text" presStyleLbl="node1" presStyleIdx="4" presStyleCnt="5">
        <dgm:presLayoutVars>
          <dgm:bulletEnabled val="1"/>
        </dgm:presLayoutVars>
      </dgm:prSet>
      <dgm:spPr/>
    </dgm:pt>
  </dgm:ptLst>
  <dgm:cxnLst>
    <dgm:cxn modelId="{0C42C000-5A49-4045-AADE-59A993207D6F}" type="presOf" srcId="{D64C085D-3559-4132-9449-A27C41D30CDF}" destId="{CF2B6BC6-B7CC-44CA-9830-5B1FF32432D8}" srcOrd="0" destOrd="0" presId="urn:microsoft.com/office/officeart/2005/8/layout/vProcess5"/>
    <dgm:cxn modelId="{6017E212-30AD-4005-A2F2-E05F27B76AF4}" type="presOf" srcId="{E6475ACE-352D-47BF-848A-388337A54CCF}" destId="{D00C8FBC-0B6C-409C-AF57-5A63D0909D78}" srcOrd="0" destOrd="0" presId="urn:microsoft.com/office/officeart/2005/8/layout/vProcess5"/>
    <dgm:cxn modelId="{0EC57A21-D5A6-4B7F-BBDA-8BCD6E9E5C9C}" type="presOf" srcId="{0F892FBA-EBD9-4C25-AE98-8029E538C40F}" destId="{02EEDAE7-6924-42BC-ADDB-E4FD79C3C066}" srcOrd="0" destOrd="0" presId="urn:microsoft.com/office/officeart/2005/8/layout/vProcess5"/>
    <dgm:cxn modelId="{4EF66A35-A958-4A47-AAEA-76584473DAD1}" srcId="{BDB92CAF-6593-4529-9377-4E2DE2578D18}" destId="{E6475ACE-352D-47BF-848A-388337A54CCF}" srcOrd="4" destOrd="0" parTransId="{F75E2BFA-17BF-4A0D-9233-B21FF901D86A}" sibTransId="{218117F0-ACCA-45F6-99B5-39BDA949ACA1}"/>
    <dgm:cxn modelId="{847C253E-EFCB-4D72-ABEC-015E01388E8C}" type="presOf" srcId="{F9F1FCDF-1FFC-4C65-9D2C-F7F2E010ABD7}" destId="{428BECC8-815B-4F20-B02E-435756B88C62}" srcOrd="0" destOrd="0" presId="urn:microsoft.com/office/officeart/2005/8/layout/vProcess5"/>
    <dgm:cxn modelId="{B7A4C55E-860C-46BB-A1D3-2A90F11BC7BB}" type="presOf" srcId="{567989BB-35F4-4376-BB51-E98C1E00FFC9}" destId="{C2302513-F555-4136-B617-A770014A4E1F}" srcOrd="0" destOrd="0" presId="urn:microsoft.com/office/officeart/2005/8/layout/vProcess5"/>
    <dgm:cxn modelId="{A6ED9A69-C1D3-4E0F-BA05-067BB4A17C45}" type="presOf" srcId="{567989BB-35F4-4376-BB51-E98C1E00FFC9}" destId="{C11E10FF-BBEB-4DD5-8351-27BF321AC6A7}" srcOrd="1" destOrd="0" presId="urn:microsoft.com/office/officeart/2005/8/layout/vProcess5"/>
    <dgm:cxn modelId="{7757966A-95E0-4D7B-AB30-A122F27AC3F6}" type="presOf" srcId="{0021FB83-427A-4C52-BD08-F54621E2357C}" destId="{B3E6DBE1-799A-4D07-99EB-B8E6EA514E8E}" srcOrd="1" destOrd="0" presId="urn:microsoft.com/office/officeart/2005/8/layout/vProcess5"/>
    <dgm:cxn modelId="{331D577C-C6BB-4BAE-8B3C-0646EAC8EA3A}" type="presOf" srcId="{C2A2D2D0-A388-4973-855A-9CCDE22BA4AC}" destId="{F5A9087C-40F2-48EE-9FAF-C2E7B3CA0BE5}" srcOrd="0" destOrd="0" presId="urn:microsoft.com/office/officeart/2005/8/layout/vProcess5"/>
    <dgm:cxn modelId="{1F13B382-AEA0-4639-9D14-9557CFDA0DA8}" type="presOf" srcId="{D64C085D-3559-4132-9449-A27C41D30CDF}" destId="{FD637D30-BDEB-491C-A842-0965AC18B137}" srcOrd="1" destOrd="0" presId="urn:microsoft.com/office/officeart/2005/8/layout/vProcess5"/>
    <dgm:cxn modelId="{6C94518D-0566-48FA-BBE3-7DD0428635FA}" type="presOf" srcId="{44BEF892-7E26-492B-9A7D-DC2CC86FFEA5}" destId="{A8AF4E18-83CF-4D0E-9C6B-3178D5561484}" srcOrd="0" destOrd="0" presId="urn:microsoft.com/office/officeart/2005/8/layout/vProcess5"/>
    <dgm:cxn modelId="{B904C58D-4EA9-4B22-B8A1-3116900AAC9C}" type="presOf" srcId="{F9FE390B-64D2-4D48-8D34-A77D9831D5A8}" destId="{BB6EF5F4-E66D-44D9-9158-D513EDABDACA}" srcOrd="1" destOrd="0" presId="urn:microsoft.com/office/officeart/2005/8/layout/vProcess5"/>
    <dgm:cxn modelId="{E7A57695-090A-410C-A63B-A9B7C795BC98}" type="presOf" srcId="{0021FB83-427A-4C52-BD08-F54621E2357C}" destId="{31730817-D818-45FE-BDD2-2628FA504E7F}" srcOrd="0" destOrd="0" presId="urn:microsoft.com/office/officeart/2005/8/layout/vProcess5"/>
    <dgm:cxn modelId="{14DD8895-421F-40A4-8D09-147CD2FFD51E}" srcId="{BDB92CAF-6593-4529-9377-4E2DE2578D18}" destId="{113C4159-E53D-4D49-A287-6CDAB92AB3AF}" srcOrd="5" destOrd="0" parTransId="{3FC1B2F2-6C83-42C9-A5EB-D4A341A04D1F}" sibTransId="{AC8B3853-53DE-4355-A091-92C6E6AF71A3}"/>
    <dgm:cxn modelId="{66117D9B-2CF5-445D-A3A9-31C2C9549359}" srcId="{BDB92CAF-6593-4529-9377-4E2DE2578D18}" destId="{0021FB83-427A-4C52-BD08-F54621E2357C}" srcOrd="3" destOrd="0" parTransId="{CC097C82-967A-4716-AD0B-191FB1EB8FEB}" sibTransId="{F9F1FCDF-1FFC-4C65-9D2C-F7F2E010ABD7}"/>
    <dgm:cxn modelId="{21E020BD-EBF1-4C46-A554-1621BEFC78E9}" srcId="{BDB92CAF-6593-4529-9377-4E2DE2578D18}" destId="{567989BB-35F4-4376-BB51-E98C1E00FFC9}" srcOrd="1" destOrd="0" parTransId="{101CA7C4-F9FD-4121-8137-8125D8EFB12A}" sibTransId="{0F892FBA-EBD9-4C25-AE98-8029E538C40F}"/>
    <dgm:cxn modelId="{23E505C4-FF52-442B-A265-2B4FD50C6989}" srcId="{BDB92CAF-6593-4529-9377-4E2DE2578D18}" destId="{F9FE390B-64D2-4D48-8D34-A77D9831D5A8}" srcOrd="2" destOrd="0" parTransId="{EEF98EB8-5601-442D-9C2A-0EF560E391BF}" sibTransId="{C2A2D2D0-A388-4973-855A-9CCDE22BA4AC}"/>
    <dgm:cxn modelId="{B22C4DCD-D8AF-4939-9D9F-E2C6CCCF6650}" type="presOf" srcId="{E6475ACE-352D-47BF-848A-388337A54CCF}" destId="{A6F6A751-9FF1-47CB-BB99-7CA610C8515C}" srcOrd="1" destOrd="0" presId="urn:microsoft.com/office/officeart/2005/8/layout/vProcess5"/>
    <dgm:cxn modelId="{B14512E2-7D11-46A5-B6F9-CE31A4258FE0}" srcId="{BDB92CAF-6593-4529-9377-4E2DE2578D18}" destId="{D64C085D-3559-4132-9449-A27C41D30CDF}" srcOrd="0" destOrd="0" parTransId="{5B4C87AA-8483-4118-8766-AA75636FD321}" sibTransId="{44BEF892-7E26-492B-9A7D-DC2CC86FFEA5}"/>
    <dgm:cxn modelId="{BDFBE1EB-DB17-4651-BC22-51E34DB9451A}" type="presOf" srcId="{F9FE390B-64D2-4D48-8D34-A77D9831D5A8}" destId="{70B34314-AC24-4606-9F20-08AFCB75A032}" srcOrd="0" destOrd="0" presId="urn:microsoft.com/office/officeart/2005/8/layout/vProcess5"/>
    <dgm:cxn modelId="{D38491EC-08FE-4F23-89D5-9CE7DEBD4604}" type="presOf" srcId="{BDB92CAF-6593-4529-9377-4E2DE2578D18}" destId="{2D2F1DE0-FF18-4A20-B757-C85E3024F552}" srcOrd="0" destOrd="0" presId="urn:microsoft.com/office/officeart/2005/8/layout/vProcess5"/>
    <dgm:cxn modelId="{F7D7EFF8-28CB-4984-BB72-D96A3C54B949}" type="presParOf" srcId="{2D2F1DE0-FF18-4A20-B757-C85E3024F552}" destId="{CEA12259-E2FD-4000-ABAD-01AF2C122A5A}" srcOrd="0" destOrd="0" presId="urn:microsoft.com/office/officeart/2005/8/layout/vProcess5"/>
    <dgm:cxn modelId="{51D6C4C0-5799-4AB4-BB1E-83EE91C6B1DB}" type="presParOf" srcId="{2D2F1DE0-FF18-4A20-B757-C85E3024F552}" destId="{CF2B6BC6-B7CC-44CA-9830-5B1FF32432D8}" srcOrd="1" destOrd="0" presId="urn:microsoft.com/office/officeart/2005/8/layout/vProcess5"/>
    <dgm:cxn modelId="{F5297184-BE8A-4935-AFDF-5D6C2E5959DA}" type="presParOf" srcId="{2D2F1DE0-FF18-4A20-B757-C85E3024F552}" destId="{C2302513-F555-4136-B617-A770014A4E1F}" srcOrd="2" destOrd="0" presId="urn:microsoft.com/office/officeart/2005/8/layout/vProcess5"/>
    <dgm:cxn modelId="{C0983B49-6194-41B7-B38B-5F909C665594}" type="presParOf" srcId="{2D2F1DE0-FF18-4A20-B757-C85E3024F552}" destId="{70B34314-AC24-4606-9F20-08AFCB75A032}" srcOrd="3" destOrd="0" presId="urn:microsoft.com/office/officeart/2005/8/layout/vProcess5"/>
    <dgm:cxn modelId="{D03FB2D2-8080-4CD1-89DE-81A20300B448}" type="presParOf" srcId="{2D2F1DE0-FF18-4A20-B757-C85E3024F552}" destId="{31730817-D818-45FE-BDD2-2628FA504E7F}" srcOrd="4" destOrd="0" presId="urn:microsoft.com/office/officeart/2005/8/layout/vProcess5"/>
    <dgm:cxn modelId="{80DEED5B-EC05-49AF-A4AF-1E4CDED10333}" type="presParOf" srcId="{2D2F1DE0-FF18-4A20-B757-C85E3024F552}" destId="{D00C8FBC-0B6C-409C-AF57-5A63D0909D78}" srcOrd="5" destOrd="0" presId="urn:microsoft.com/office/officeart/2005/8/layout/vProcess5"/>
    <dgm:cxn modelId="{C6448DCB-232B-4164-B1DD-CE662523540E}" type="presParOf" srcId="{2D2F1DE0-FF18-4A20-B757-C85E3024F552}" destId="{A8AF4E18-83CF-4D0E-9C6B-3178D5561484}" srcOrd="6" destOrd="0" presId="urn:microsoft.com/office/officeart/2005/8/layout/vProcess5"/>
    <dgm:cxn modelId="{082F9A92-F1F3-4193-8A30-065A24C3E92E}" type="presParOf" srcId="{2D2F1DE0-FF18-4A20-B757-C85E3024F552}" destId="{02EEDAE7-6924-42BC-ADDB-E4FD79C3C066}" srcOrd="7" destOrd="0" presId="urn:microsoft.com/office/officeart/2005/8/layout/vProcess5"/>
    <dgm:cxn modelId="{EC310060-7FF3-4F0F-B465-560F62F14625}" type="presParOf" srcId="{2D2F1DE0-FF18-4A20-B757-C85E3024F552}" destId="{F5A9087C-40F2-48EE-9FAF-C2E7B3CA0BE5}" srcOrd="8" destOrd="0" presId="urn:microsoft.com/office/officeart/2005/8/layout/vProcess5"/>
    <dgm:cxn modelId="{C7EF2679-E641-4930-B35B-75D920D22317}" type="presParOf" srcId="{2D2F1DE0-FF18-4A20-B757-C85E3024F552}" destId="{428BECC8-815B-4F20-B02E-435756B88C62}" srcOrd="9" destOrd="0" presId="urn:microsoft.com/office/officeart/2005/8/layout/vProcess5"/>
    <dgm:cxn modelId="{EDA79E26-C97B-4B98-B33C-A8B609DA5423}" type="presParOf" srcId="{2D2F1DE0-FF18-4A20-B757-C85E3024F552}" destId="{FD637D30-BDEB-491C-A842-0965AC18B137}" srcOrd="10" destOrd="0" presId="urn:microsoft.com/office/officeart/2005/8/layout/vProcess5"/>
    <dgm:cxn modelId="{0BFFA4A9-1346-4DE4-A1CA-9E1D3DA9019F}" type="presParOf" srcId="{2D2F1DE0-FF18-4A20-B757-C85E3024F552}" destId="{C11E10FF-BBEB-4DD5-8351-27BF321AC6A7}" srcOrd="11" destOrd="0" presId="urn:microsoft.com/office/officeart/2005/8/layout/vProcess5"/>
    <dgm:cxn modelId="{00DD2CB0-E39A-425A-B7F7-9E75B0D7BB78}" type="presParOf" srcId="{2D2F1DE0-FF18-4A20-B757-C85E3024F552}" destId="{BB6EF5F4-E66D-44D9-9158-D513EDABDACA}" srcOrd="12" destOrd="0" presId="urn:microsoft.com/office/officeart/2005/8/layout/vProcess5"/>
    <dgm:cxn modelId="{1F86E5EE-7B2D-49EE-8CCB-E0390F2C0D35}" type="presParOf" srcId="{2D2F1DE0-FF18-4A20-B757-C85E3024F552}" destId="{B3E6DBE1-799A-4D07-99EB-B8E6EA514E8E}" srcOrd="13" destOrd="0" presId="urn:microsoft.com/office/officeart/2005/8/layout/vProcess5"/>
    <dgm:cxn modelId="{9FA70336-BF95-4DE7-AAC3-61CA82E61196}" type="presParOf" srcId="{2D2F1DE0-FF18-4A20-B757-C85E3024F552}" destId="{A6F6A751-9FF1-47CB-BB99-7CA610C8515C}"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E56B83-1542-4283-9AEC-357F838106F0}" type="doc">
      <dgm:prSet loTypeId="urn:microsoft.com/office/officeart/2005/8/layout/vList2" loCatId="list" qsTypeId="urn:microsoft.com/office/officeart/2005/8/quickstyle/simple1" qsCatId="simple" csTypeId="urn:microsoft.com/office/officeart/2005/8/colors/colorful1" csCatId="colorful"/>
      <dgm:spPr/>
      <dgm:t>
        <a:bodyPr/>
        <a:lstStyle/>
        <a:p>
          <a:pPr rtl="1"/>
          <a:endParaRPr lang="fa-IR"/>
        </a:p>
      </dgm:t>
    </dgm:pt>
    <dgm:pt modelId="{F78D0154-5940-4969-B36B-7B2D50554C40}">
      <dgm:prSet/>
      <dgm:spPr/>
      <dgm:t>
        <a:bodyPr/>
        <a:lstStyle/>
        <a:p>
          <a:pPr rtl="1"/>
          <a:r>
            <a:rPr lang="fa-IR">
              <a:latin typeface="Farhang" panose="00000500000000000000" pitchFamily="2" charset="-78"/>
              <a:cs typeface="Farhang" panose="00000500000000000000" pitchFamily="2" charset="-78"/>
            </a:rPr>
            <a:t>بلیط سفر رفت و برگشت از مبدا تهران (هواپیما و قطار و اتوبوس داخلی)</a:t>
          </a:r>
        </a:p>
      </dgm:t>
    </dgm:pt>
    <dgm:pt modelId="{133E57F2-5813-4F85-9C35-7ED3036B4CD1}" type="parTrans" cxnId="{CA729118-54AD-41E9-9903-4C12E12CDF93}">
      <dgm:prSet/>
      <dgm:spPr/>
      <dgm:t>
        <a:bodyPr/>
        <a:lstStyle/>
        <a:p>
          <a:pPr rtl="1"/>
          <a:endParaRPr lang="fa-IR">
            <a:latin typeface="Farhang" panose="00000500000000000000" pitchFamily="2" charset="-78"/>
            <a:cs typeface="Farhang" panose="00000500000000000000" pitchFamily="2" charset="-78"/>
          </a:endParaRPr>
        </a:p>
      </dgm:t>
    </dgm:pt>
    <dgm:pt modelId="{A1D4FA4F-0C33-46C2-8DEC-FB33E816AF0B}" type="sibTrans" cxnId="{CA729118-54AD-41E9-9903-4C12E12CDF93}">
      <dgm:prSet/>
      <dgm:spPr/>
      <dgm:t>
        <a:bodyPr/>
        <a:lstStyle/>
        <a:p>
          <a:pPr rtl="1"/>
          <a:endParaRPr lang="fa-IR">
            <a:latin typeface="Farhang" panose="00000500000000000000" pitchFamily="2" charset="-78"/>
            <a:cs typeface="Farhang" panose="00000500000000000000" pitchFamily="2" charset="-78"/>
          </a:endParaRPr>
        </a:p>
      </dgm:t>
    </dgm:pt>
    <dgm:pt modelId="{38A0F9AE-5CF9-4D3E-A3DE-4488376BA543}">
      <dgm:prSet/>
      <dgm:spPr/>
      <dgm:t>
        <a:bodyPr/>
        <a:lstStyle/>
        <a:p>
          <a:pPr rtl="1"/>
          <a:r>
            <a:rPr lang="fa-IR">
              <a:latin typeface="Farhang" panose="00000500000000000000" pitchFamily="2" charset="-78"/>
              <a:cs typeface="Farhang" panose="00000500000000000000" pitchFamily="2" charset="-78"/>
            </a:rPr>
            <a:t>اقامت به ازاء مدت زمان انجام آزمایش به اضافه یک روز قبل و دو روز بعد از انجام آزمایش</a:t>
          </a:r>
        </a:p>
      </dgm:t>
    </dgm:pt>
    <dgm:pt modelId="{CC7E1268-9105-4801-AA0F-D68346F2061B}" type="parTrans" cxnId="{098E06E9-BB6C-4F7A-B358-9A72D785E7FE}">
      <dgm:prSet/>
      <dgm:spPr/>
      <dgm:t>
        <a:bodyPr/>
        <a:lstStyle/>
        <a:p>
          <a:pPr rtl="1"/>
          <a:endParaRPr lang="fa-IR">
            <a:latin typeface="Farhang" panose="00000500000000000000" pitchFamily="2" charset="-78"/>
            <a:cs typeface="Farhang" panose="00000500000000000000" pitchFamily="2" charset="-78"/>
          </a:endParaRPr>
        </a:p>
      </dgm:t>
    </dgm:pt>
    <dgm:pt modelId="{252D2DB8-8AEF-4148-899C-BD84E5482773}" type="sibTrans" cxnId="{098E06E9-BB6C-4F7A-B358-9A72D785E7FE}">
      <dgm:prSet/>
      <dgm:spPr/>
      <dgm:t>
        <a:bodyPr/>
        <a:lstStyle/>
        <a:p>
          <a:pPr rtl="1"/>
          <a:endParaRPr lang="fa-IR">
            <a:latin typeface="Farhang" panose="00000500000000000000" pitchFamily="2" charset="-78"/>
            <a:cs typeface="Farhang" panose="00000500000000000000" pitchFamily="2" charset="-78"/>
          </a:endParaRPr>
        </a:p>
      </dgm:t>
    </dgm:pt>
    <dgm:pt modelId="{6218D204-68E1-44EA-8E2E-D66249E83ADE}">
      <dgm:prSet/>
      <dgm:spPr/>
      <dgm:t>
        <a:bodyPr/>
        <a:lstStyle/>
        <a:p>
          <a:pPr rtl="1"/>
          <a:r>
            <a:rPr lang="fa-IR">
              <a:latin typeface="Farhang" panose="00000500000000000000" pitchFamily="2" charset="-78"/>
              <a:cs typeface="Farhang" panose="00000500000000000000" pitchFamily="2" charset="-78"/>
            </a:rPr>
            <a:t>تهیه نمونه‌های آزمایشگاهی.</a:t>
          </a:r>
        </a:p>
      </dgm:t>
    </dgm:pt>
    <dgm:pt modelId="{AFFABEC6-85E0-4648-871E-D78DE58322E4}" type="parTrans" cxnId="{4D1BADB2-C931-49B7-82CC-C68059AE1A0A}">
      <dgm:prSet/>
      <dgm:spPr/>
      <dgm:t>
        <a:bodyPr/>
        <a:lstStyle/>
        <a:p>
          <a:pPr rtl="1"/>
          <a:endParaRPr lang="fa-IR">
            <a:latin typeface="Farhang" panose="00000500000000000000" pitchFamily="2" charset="-78"/>
            <a:cs typeface="Farhang" panose="00000500000000000000" pitchFamily="2" charset="-78"/>
          </a:endParaRPr>
        </a:p>
      </dgm:t>
    </dgm:pt>
    <dgm:pt modelId="{A8F14D6F-A9E2-46B5-B342-E89188EF3512}" type="sibTrans" cxnId="{4D1BADB2-C931-49B7-82CC-C68059AE1A0A}">
      <dgm:prSet/>
      <dgm:spPr/>
      <dgm:t>
        <a:bodyPr/>
        <a:lstStyle/>
        <a:p>
          <a:pPr rtl="1"/>
          <a:endParaRPr lang="fa-IR">
            <a:latin typeface="Farhang" panose="00000500000000000000" pitchFamily="2" charset="-78"/>
            <a:cs typeface="Farhang" panose="00000500000000000000" pitchFamily="2" charset="-78"/>
          </a:endParaRPr>
        </a:p>
      </dgm:t>
    </dgm:pt>
    <dgm:pt modelId="{957697FB-EE90-47CB-9204-6445173B5980}">
      <dgm:prSet/>
      <dgm:spPr/>
      <dgm:t>
        <a:bodyPr/>
        <a:lstStyle/>
        <a:p>
          <a:pPr rtl="1"/>
          <a:r>
            <a:rPr lang="fa-IR">
              <a:latin typeface="Farhang" panose="00000500000000000000" pitchFamily="2" charset="-78"/>
              <a:cs typeface="Farhang" panose="00000500000000000000" pitchFamily="2" charset="-78"/>
            </a:rPr>
            <a:t>موارد ضروری با تشخیص کارگروه.</a:t>
          </a:r>
        </a:p>
      </dgm:t>
    </dgm:pt>
    <dgm:pt modelId="{D8CDCB7E-A254-4E58-BF19-973C9D36F6B8}" type="parTrans" cxnId="{7E400823-B44D-4F0D-90C5-128C16B59FAD}">
      <dgm:prSet/>
      <dgm:spPr/>
      <dgm:t>
        <a:bodyPr/>
        <a:lstStyle/>
        <a:p>
          <a:pPr rtl="1"/>
          <a:endParaRPr lang="fa-IR">
            <a:latin typeface="Farhang" panose="00000500000000000000" pitchFamily="2" charset="-78"/>
            <a:cs typeface="Farhang" panose="00000500000000000000" pitchFamily="2" charset="-78"/>
          </a:endParaRPr>
        </a:p>
      </dgm:t>
    </dgm:pt>
    <dgm:pt modelId="{0B412C7C-9669-418F-B405-E7A7302EECFE}" type="sibTrans" cxnId="{7E400823-B44D-4F0D-90C5-128C16B59FAD}">
      <dgm:prSet/>
      <dgm:spPr/>
      <dgm:t>
        <a:bodyPr/>
        <a:lstStyle/>
        <a:p>
          <a:pPr rtl="1"/>
          <a:endParaRPr lang="fa-IR">
            <a:latin typeface="Farhang" panose="00000500000000000000" pitchFamily="2" charset="-78"/>
            <a:cs typeface="Farhang" panose="00000500000000000000" pitchFamily="2" charset="-78"/>
          </a:endParaRPr>
        </a:p>
      </dgm:t>
    </dgm:pt>
    <dgm:pt modelId="{143AED9A-70FE-4899-A95C-601D6B07F208}">
      <dgm:prSet/>
      <dgm:spPr/>
      <dgm:t>
        <a:bodyPr/>
        <a:lstStyle/>
        <a:p>
          <a:pPr rtl="1"/>
          <a:r>
            <a:rPr lang="fa-IR">
              <a:latin typeface="Farhang" panose="00000500000000000000" pitchFamily="2" charset="-78"/>
              <a:cs typeface="Farhang" panose="00000500000000000000" pitchFamily="2" charset="-78"/>
            </a:rPr>
            <a:t>حمایت تشویقی:</a:t>
          </a:r>
        </a:p>
      </dgm:t>
    </dgm:pt>
    <dgm:pt modelId="{62789343-274F-422B-AAF7-DD05C028C5DC}" type="parTrans" cxnId="{48646928-E86D-40C5-A6E4-450ED79E9544}">
      <dgm:prSet/>
      <dgm:spPr/>
      <dgm:t>
        <a:bodyPr/>
        <a:lstStyle/>
        <a:p>
          <a:pPr rtl="1"/>
          <a:endParaRPr lang="fa-IR">
            <a:latin typeface="Farhang" panose="00000500000000000000" pitchFamily="2" charset="-78"/>
            <a:cs typeface="Farhang" panose="00000500000000000000" pitchFamily="2" charset="-78"/>
          </a:endParaRPr>
        </a:p>
      </dgm:t>
    </dgm:pt>
    <dgm:pt modelId="{55C3DFAE-E4E1-47F7-AD3C-4FCDFF518343}" type="sibTrans" cxnId="{48646928-E86D-40C5-A6E4-450ED79E9544}">
      <dgm:prSet/>
      <dgm:spPr/>
      <dgm:t>
        <a:bodyPr/>
        <a:lstStyle/>
        <a:p>
          <a:pPr rtl="1"/>
          <a:endParaRPr lang="fa-IR">
            <a:latin typeface="Farhang" panose="00000500000000000000" pitchFamily="2" charset="-78"/>
            <a:cs typeface="Farhang" panose="00000500000000000000" pitchFamily="2" charset="-78"/>
          </a:endParaRPr>
        </a:p>
      </dgm:t>
    </dgm:pt>
    <dgm:pt modelId="{A4875A08-9C8B-4223-B374-C91B5A94C3E2}">
      <dgm:prSet/>
      <dgm:spPr/>
      <dgm:t>
        <a:bodyPr/>
        <a:lstStyle/>
        <a:p>
          <a:pPr rtl="1"/>
          <a:r>
            <a:rPr lang="fa-IR">
              <a:latin typeface="Farhang" panose="00000500000000000000" pitchFamily="2" charset="-78"/>
              <a:cs typeface="Farhang" panose="00000500000000000000" pitchFamily="2" charset="-78"/>
            </a:rPr>
            <a:t>چاپ مقاله</a:t>
          </a:r>
        </a:p>
      </dgm:t>
    </dgm:pt>
    <dgm:pt modelId="{A3033877-49A3-49C0-958E-7B76E219F2D4}" type="parTrans" cxnId="{D1441D73-F9F8-4D16-BDF9-66C608853B3E}">
      <dgm:prSet/>
      <dgm:spPr/>
      <dgm:t>
        <a:bodyPr/>
        <a:lstStyle/>
        <a:p>
          <a:pPr rtl="1"/>
          <a:endParaRPr lang="fa-IR">
            <a:latin typeface="Farhang" panose="00000500000000000000" pitchFamily="2" charset="-78"/>
            <a:cs typeface="Farhang" panose="00000500000000000000" pitchFamily="2" charset="-78"/>
          </a:endParaRPr>
        </a:p>
      </dgm:t>
    </dgm:pt>
    <dgm:pt modelId="{3006E709-6E73-4C77-9FA4-90144353B3DC}" type="sibTrans" cxnId="{D1441D73-F9F8-4D16-BDF9-66C608853B3E}">
      <dgm:prSet/>
      <dgm:spPr/>
      <dgm:t>
        <a:bodyPr/>
        <a:lstStyle/>
        <a:p>
          <a:pPr rtl="1"/>
          <a:endParaRPr lang="fa-IR">
            <a:latin typeface="Farhang" panose="00000500000000000000" pitchFamily="2" charset="-78"/>
            <a:cs typeface="Farhang" panose="00000500000000000000" pitchFamily="2" charset="-78"/>
          </a:endParaRPr>
        </a:p>
      </dgm:t>
    </dgm:pt>
    <dgm:pt modelId="{74ACD601-1C86-4CBE-B3E9-547945AC01BA}">
      <dgm:prSet/>
      <dgm:spPr/>
      <dgm:t>
        <a:bodyPr/>
        <a:lstStyle/>
        <a:p>
          <a:pPr rtl="1"/>
          <a:r>
            <a:rPr lang="fa-IR">
              <a:latin typeface="Farhang" panose="00000500000000000000" pitchFamily="2" charset="-78"/>
              <a:cs typeface="Farhang" panose="00000500000000000000" pitchFamily="2" charset="-78"/>
            </a:rPr>
            <a:t>ارائه در همایش کاربران چشمه نور ایران</a:t>
          </a:r>
        </a:p>
      </dgm:t>
    </dgm:pt>
    <dgm:pt modelId="{37972CF1-B735-45F7-A8D9-C3E22378C599}" type="parTrans" cxnId="{46CF1FE4-20C2-4166-86E9-F9E0B19B34FC}">
      <dgm:prSet/>
      <dgm:spPr/>
      <dgm:t>
        <a:bodyPr/>
        <a:lstStyle/>
        <a:p>
          <a:pPr rtl="1"/>
          <a:endParaRPr lang="fa-IR">
            <a:latin typeface="Farhang" panose="00000500000000000000" pitchFamily="2" charset="-78"/>
            <a:cs typeface="Farhang" panose="00000500000000000000" pitchFamily="2" charset="-78"/>
          </a:endParaRPr>
        </a:p>
      </dgm:t>
    </dgm:pt>
    <dgm:pt modelId="{4EAFE67D-3225-497D-81E2-CE07649B31B2}" type="sibTrans" cxnId="{46CF1FE4-20C2-4166-86E9-F9E0B19B34FC}">
      <dgm:prSet/>
      <dgm:spPr/>
      <dgm:t>
        <a:bodyPr/>
        <a:lstStyle/>
        <a:p>
          <a:pPr rtl="1"/>
          <a:endParaRPr lang="fa-IR">
            <a:latin typeface="Farhang" panose="00000500000000000000" pitchFamily="2" charset="-78"/>
            <a:cs typeface="Farhang" panose="00000500000000000000" pitchFamily="2" charset="-78"/>
          </a:endParaRPr>
        </a:p>
      </dgm:t>
    </dgm:pt>
    <dgm:pt modelId="{85489D40-0548-4C6E-97CF-66B459C76FBD}" type="pres">
      <dgm:prSet presAssocID="{2CE56B83-1542-4283-9AEC-357F838106F0}" presName="linear" presStyleCnt="0">
        <dgm:presLayoutVars>
          <dgm:animLvl val="lvl"/>
          <dgm:resizeHandles val="exact"/>
        </dgm:presLayoutVars>
      </dgm:prSet>
      <dgm:spPr/>
    </dgm:pt>
    <dgm:pt modelId="{C0963655-5925-4803-87B4-4ACD7446E102}" type="pres">
      <dgm:prSet presAssocID="{F78D0154-5940-4969-B36B-7B2D50554C40}" presName="parentText" presStyleLbl="node1" presStyleIdx="0" presStyleCnt="5">
        <dgm:presLayoutVars>
          <dgm:chMax val="0"/>
          <dgm:bulletEnabled val="1"/>
        </dgm:presLayoutVars>
      </dgm:prSet>
      <dgm:spPr/>
    </dgm:pt>
    <dgm:pt modelId="{0089C0CB-7096-4372-B8AF-FC134C31389E}" type="pres">
      <dgm:prSet presAssocID="{A1D4FA4F-0C33-46C2-8DEC-FB33E816AF0B}" presName="spacer" presStyleCnt="0"/>
      <dgm:spPr/>
    </dgm:pt>
    <dgm:pt modelId="{3FBF3459-01FF-4F51-8E91-238DA8072620}" type="pres">
      <dgm:prSet presAssocID="{38A0F9AE-5CF9-4D3E-A3DE-4488376BA543}" presName="parentText" presStyleLbl="node1" presStyleIdx="1" presStyleCnt="5">
        <dgm:presLayoutVars>
          <dgm:chMax val="0"/>
          <dgm:bulletEnabled val="1"/>
        </dgm:presLayoutVars>
      </dgm:prSet>
      <dgm:spPr/>
    </dgm:pt>
    <dgm:pt modelId="{CCF8B9ED-2D10-43B2-918F-0F858F8F22FC}" type="pres">
      <dgm:prSet presAssocID="{252D2DB8-8AEF-4148-899C-BD84E5482773}" presName="spacer" presStyleCnt="0"/>
      <dgm:spPr/>
    </dgm:pt>
    <dgm:pt modelId="{77C28DFC-D364-4CE8-AB24-6DD2EF864C57}" type="pres">
      <dgm:prSet presAssocID="{6218D204-68E1-44EA-8E2E-D66249E83ADE}" presName="parentText" presStyleLbl="node1" presStyleIdx="2" presStyleCnt="5">
        <dgm:presLayoutVars>
          <dgm:chMax val="0"/>
          <dgm:bulletEnabled val="1"/>
        </dgm:presLayoutVars>
      </dgm:prSet>
      <dgm:spPr/>
    </dgm:pt>
    <dgm:pt modelId="{DC3D3E0B-4C2A-4834-A2B6-50B775252782}" type="pres">
      <dgm:prSet presAssocID="{A8F14D6F-A9E2-46B5-B342-E89188EF3512}" presName="spacer" presStyleCnt="0"/>
      <dgm:spPr/>
    </dgm:pt>
    <dgm:pt modelId="{7E6FA0F2-74F5-4A4D-8C2A-7A3C9D7B28A8}" type="pres">
      <dgm:prSet presAssocID="{957697FB-EE90-47CB-9204-6445173B5980}" presName="parentText" presStyleLbl="node1" presStyleIdx="3" presStyleCnt="5">
        <dgm:presLayoutVars>
          <dgm:chMax val="0"/>
          <dgm:bulletEnabled val="1"/>
        </dgm:presLayoutVars>
      </dgm:prSet>
      <dgm:spPr/>
    </dgm:pt>
    <dgm:pt modelId="{E979C278-F8EA-40F6-A030-A59C2A6BE7B8}" type="pres">
      <dgm:prSet presAssocID="{0B412C7C-9669-418F-B405-E7A7302EECFE}" presName="spacer" presStyleCnt="0"/>
      <dgm:spPr/>
    </dgm:pt>
    <dgm:pt modelId="{BED9E747-AF84-4BB3-9043-B99BA328EC47}" type="pres">
      <dgm:prSet presAssocID="{143AED9A-70FE-4899-A95C-601D6B07F208}" presName="parentText" presStyleLbl="node1" presStyleIdx="4" presStyleCnt="5">
        <dgm:presLayoutVars>
          <dgm:chMax val="0"/>
          <dgm:bulletEnabled val="1"/>
        </dgm:presLayoutVars>
      </dgm:prSet>
      <dgm:spPr/>
    </dgm:pt>
    <dgm:pt modelId="{4A179236-16E0-4407-AD7A-F9086A125E8D}" type="pres">
      <dgm:prSet presAssocID="{143AED9A-70FE-4899-A95C-601D6B07F208}" presName="childText" presStyleLbl="revTx" presStyleIdx="0" presStyleCnt="1">
        <dgm:presLayoutVars>
          <dgm:bulletEnabled val="1"/>
        </dgm:presLayoutVars>
      </dgm:prSet>
      <dgm:spPr/>
    </dgm:pt>
  </dgm:ptLst>
  <dgm:cxnLst>
    <dgm:cxn modelId="{CA729118-54AD-41E9-9903-4C12E12CDF93}" srcId="{2CE56B83-1542-4283-9AEC-357F838106F0}" destId="{F78D0154-5940-4969-B36B-7B2D50554C40}" srcOrd="0" destOrd="0" parTransId="{133E57F2-5813-4F85-9C35-7ED3036B4CD1}" sibTransId="{A1D4FA4F-0C33-46C2-8DEC-FB33E816AF0B}"/>
    <dgm:cxn modelId="{7E400823-B44D-4F0D-90C5-128C16B59FAD}" srcId="{2CE56B83-1542-4283-9AEC-357F838106F0}" destId="{957697FB-EE90-47CB-9204-6445173B5980}" srcOrd="3" destOrd="0" parTransId="{D8CDCB7E-A254-4E58-BF19-973C9D36F6B8}" sibTransId="{0B412C7C-9669-418F-B405-E7A7302EECFE}"/>
    <dgm:cxn modelId="{48646928-E86D-40C5-A6E4-450ED79E9544}" srcId="{2CE56B83-1542-4283-9AEC-357F838106F0}" destId="{143AED9A-70FE-4899-A95C-601D6B07F208}" srcOrd="4" destOrd="0" parTransId="{62789343-274F-422B-AAF7-DD05C028C5DC}" sibTransId="{55C3DFAE-E4E1-47F7-AD3C-4FCDFF518343}"/>
    <dgm:cxn modelId="{FBD6F52E-0E2C-45B0-81E7-1ABAD61844D2}" type="presOf" srcId="{38A0F9AE-5CF9-4D3E-A3DE-4488376BA543}" destId="{3FBF3459-01FF-4F51-8E91-238DA8072620}" srcOrd="0" destOrd="0" presId="urn:microsoft.com/office/officeart/2005/8/layout/vList2"/>
    <dgm:cxn modelId="{D0F96E47-903A-4A8E-A289-626532C56FE0}" type="presOf" srcId="{2CE56B83-1542-4283-9AEC-357F838106F0}" destId="{85489D40-0548-4C6E-97CF-66B459C76FBD}" srcOrd="0" destOrd="0" presId="urn:microsoft.com/office/officeart/2005/8/layout/vList2"/>
    <dgm:cxn modelId="{350BF44D-9700-47D9-B39F-3B90980DF650}" type="presOf" srcId="{957697FB-EE90-47CB-9204-6445173B5980}" destId="{7E6FA0F2-74F5-4A4D-8C2A-7A3C9D7B28A8}" srcOrd="0" destOrd="0" presId="urn:microsoft.com/office/officeart/2005/8/layout/vList2"/>
    <dgm:cxn modelId="{D1441D73-F9F8-4D16-BDF9-66C608853B3E}" srcId="{143AED9A-70FE-4899-A95C-601D6B07F208}" destId="{A4875A08-9C8B-4223-B374-C91B5A94C3E2}" srcOrd="0" destOrd="0" parTransId="{A3033877-49A3-49C0-958E-7B76E219F2D4}" sibTransId="{3006E709-6E73-4C77-9FA4-90144353B3DC}"/>
    <dgm:cxn modelId="{2D98E4A4-BFD1-493A-A32A-78F144C20F66}" type="presOf" srcId="{6218D204-68E1-44EA-8E2E-D66249E83ADE}" destId="{77C28DFC-D364-4CE8-AB24-6DD2EF864C57}" srcOrd="0" destOrd="0" presId="urn:microsoft.com/office/officeart/2005/8/layout/vList2"/>
    <dgm:cxn modelId="{4D1BADB2-C931-49B7-82CC-C68059AE1A0A}" srcId="{2CE56B83-1542-4283-9AEC-357F838106F0}" destId="{6218D204-68E1-44EA-8E2E-D66249E83ADE}" srcOrd="2" destOrd="0" parTransId="{AFFABEC6-85E0-4648-871E-D78DE58322E4}" sibTransId="{A8F14D6F-A9E2-46B5-B342-E89188EF3512}"/>
    <dgm:cxn modelId="{526340B6-E7EB-4696-9164-9C18B697EEAE}" type="presOf" srcId="{74ACD601-1C86-4CBE-B3E9-547945AC01BA}" destId="{4A179236-16E0-4407-AD7A-F9086A125E8D}" srcOrd="0" destOrd="1" presId="urn:microsoft.com/office/officeart/2005/8/layout/vList2"/>
    <dgm:cxn modelId="{C37C20D1-719D-40D6-94D2-0AA593CD466E}" type="presOf" srcId="{A4875A08-9C8B-4223-B374-C91B5A94C3E2}" destId="{4A179236-16E0-4407-AD7A-F9086A125E8D}" srcOrd="0" destOrd="0" presId="urn:microsoft.com/office/officeart/2005/8/layout/vList2"/>
    <dgm:cxn modelId="{46CF1FE4-20C2-4166-86E9-F9E0B19B34FC}" srcId="{143AED9A-70FE-4899-A95C-601D6B07F208}" destId="{74ACD601-1C86-4CBE-B3E9-547945AC01BA}" srcOrd="1" destOrd="0" parTransId="{37972CF1-B735-45F7-A8D9-C3E22378C599}" sibTransId="{4EAFE67D-3225-497D-81E2-CE07649B31B2}"/>
    <dgm:cxn modelId="{2E7E8AE6-35D3-4E26-9793-6FF07B03A300}" type="presOf" srcId="{143AED9A-70FE-4899-A95C-601D6B07F208}" destId="{BED9E747-AF84-4BB3-9043-B99BA328EC47}" srcOrd="0" destOrd="0" presId="urn:microsoft.com/office/officeart/2005/8/layout/vList2"/>
    <dgm:cxn modelId="{954AEAE8-A461-49CD-8858-118B31CEB54D}" type="presOf" srcId="{F78D0154-5940-4969-B36B-7B2D50554C40}" destId="{C0963655-5925-4803-87B4-4ACD7446E102}" srcOrd="0" destOrd="0" presId="urn:microsoft.com/office/officeart/2005/8/layout/vList2"/>
    <dgm:cxn modelId="{098E06E9-BB6C-4F7A-B358-9A72D785E7FE}" srcId="{2CE56B83-1542-4283-9AEC-357F838106F0}" destId="{38A0F9AE-5CF9-4D3E-A3DE-4488376BA543}" srcOrd="1" destOrd="0" parTransId="{CC7E1268-9105-4801-AA0F-D68346F2061B}" sibTransId="{252D2DB8-8AEF-4148-899C-BD84E5482773}"/>
    <dgm:cxn modelId="{1A90ECC9-303A-46C7-8131-CD8908A6BA82}" type="presParOf" srcId="{85489D40-0548-4C6E-97CF-66B459C76FBD}" destId="{C0963655-5925-4803-87B4-4ACD7446E102}" srcOrd="0" destOrd="0" presId="urn:microsoft.com/office/officeart/2005/8/layout/vList2"/>
    <dgm:cxn modelId="{EF19128A-F5C6-456F-A331-8234009A1DEA}" type="presParOf" srcId="{85489D40-0548-4C6E-97CF-66B459C76FBD}" destId="{0089C0CB-7096-4372-B8AF-FC134C31389E}" srcOrd="1" destOrd="0" presId="urn:microsoft.com/office/officeart/2005/8/layout/vList2"/>
    <dgm:cxn modelId="{A13FA18A-6DD1-42AC-AC0E-F9212B6BE38B}" type="presParOf" srcId="{85489D40-0548-4C6E-97CF-66B459C76FBD}" destId="{3FBF3459-01FF-4F51-8E91-238DA8072620}" srcOrd="2" destOrd="0" presId="urn:microsoft.com/office/officeart/2005/8/layout/vList2"/>
    <dgm:cxn modelId="{4D38A106-4DB8-4659-9900-FB821C25A0FE}" type="presParOf" srcId="{85489D40-0548-4C6E-97CF-66B459C76FBD}" destId="{CCF8B9ED-2D10-43B2-918F-0F858F8F22FC}" srcOrd="3" destOrd="0" presId="urn:microsoft.com/office/officeart/2005/8/layout/vList2"/>
    <dgm:cxn modelId="{A6B61CC0-10DF-4FA6-95AD-4AD04D67FD52}" type="presParOf" srcId="{85489D40-0548-4C6E-97CF-66B459C76FBD}" destId="{77C28DFC-D364-4CE8-AB24-6DD2EF864C57}" srcOrd="4" destOrd="0" presId="urn:microsoft.com/office/officeart/2005/8/layout/vList2"/>
    <dgm:cxn modelId="{23E21F7E-FA50-4ED2-B72B-87225CDEC227}" type="presParOf" srcId="{85489D40-0548-4C6E-97CF-66B459C76FBD}" destId="{DC3D3E0B-4C2A-4834-A2B6-50B775252782}" srcOrd="5" destOrd="0" presId="urn:microsoft.com/office/officeart/2005/8/layout/vList2"/>
    <dgm:cxn modelId="{791E6D91-1C0E-474C-A1BA-DFC9758DB543}" type="presParOf" srcId="{85489D40-0548-4C6E-97CF-66B459C76FBD}" destId="{7E6FA0F2-74F5-4A4D-8C2A-7A3C9D7B28A8}" srcOrd="6" destOrd="0" presId="urn:microsoft.com/office/officeart/2005/8/layout/vList2"/>
    <dgm:cxn modelId="{90531E06-4FED-4E58-8417-3BCFB569F292}" type="presParOf" srcId="{85489D40-0548-4C6E-97CF-66B459C76FBD}" destId="{E979C278-F8EA-40F6-A030-A59C2A6BE7B8}" srcOrd="7" destOrd="0" presId="urn:microsoft.com/office/officeart/2005/8/layout/vList2"/>
    <dgm:cxn modelId="{B8E049C2-E856-44C4-A3EC-F2AF3FB7DABD}" type="presParOf" srcId="{85489D40-0548-4C6E-97CF-66B459C76FBD}" destId="{BED9E747-AF84-4BB3-9043-B99BA328EC47}" srcOrd="8" destOrd="0" presId="urn:microsoft.com/office/officeart/2005/8/layout/vList2"/>
    <dgm:cxn modelId="{7E262072-7706-4ACF-A7F0-A0DF38EB860F}" type="presParOf" srcId="{85489D40-0548-4C6E-97CF-66B459C76FBD}" destId="{4A179236-16E0-4407-AD7A-F9086A125E8D}"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72606-C4C1-47C8-BBBE-E4E8572672DB}">
      <dsp:nvSpPr>
        <dsp:cNvPr id="0" name=""/>
        <dsp:cNvSpPr/>
      </dsp:nvSpPr>
      <dsp:spPr>
        <a:xfrm>
          <a:off x="4236" y="0"/>
          <a:ext cx="1486458" cy="32635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mj-lt"/>
            </a:rPr>
            <a:t>Scientific discipline</a:t>
          </a:r>
          <a:endParaRPr lang="fa-IR" sz="1500" kern="1200" dirty="0">
            <a:latin typeface="+mj-lt"/>
          </a:endParaRPr>
        </a:p>
      </dsp:txBody>
      <dsp:txXfrm>
        <a:off x="4236" y="0"/>
        <a:ext cx="1486458" cy="979050"/>
      </dsp:txXfrm>
    </dsp:sp>
    <dsp:sp modelId="{16AF6448-2F7F-4BFA-817E-A76B13A9E5E5}">
      <dsp:nvSpPr>
        <dsp:cNvPr id="0" name=""/>
        <dsp:cNvSpPr/>
      </dsp:nvSpPr>
      <dsp:spPr>
        <a:xfrm>
          <a:off x="152881" y="979130"/>
          <a:ext cx="1189166" cy="4754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basic</a:t>
          </a:r>
        </a:p>
      </dsp:txBody>
      <dsp:txXfrm>
        <a:off x="166806" y="993055"/>
        <a:ext cx="1161316" cy="447572"/>
      </dsp:txXfrm>
    </dsp:sp>
    <dsp:sp modelId="{892707D6-BDBB-4920-A242-AB772F0CC471}">
      <dsp:nvSpPr>
        <dsp:cNvPr id="0" name=""/>
        <dsp:cNvSpPr/>
      </dsp:nvSpPr>
      <dsp:spPr>
        <a:xfrm>
          <a:off x="152881" y="1527695"/>
          <a:ext cx="1189166" cy="475422"/>
        </a:xfrm>
        <a:prstGeom prst="roundRect">
          <a:avLst>
            <a:gd name="adj" fmla="val 10000"/>
          </a:avLst>
        </a:prstGeom>
        <a:solidFill>
          <a:schemeClr val="accent2">
            <a:hueOff val="-91241"/>
            <a:satOff val="251"/>
            <a:lumOff val="1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mj-lt"/>
            </a:rPr>
            <a:t>applied</a:t>
          </a:r>
          <a:endParaRPr lang="en-US" sz="1000" kern="1200" dirty="0">
            <a:latin typeface="+mj-lt"/>
          </a:endParaRPr>
        </a:p>
      </dsp:txBody>
      <dsp:txXfrm>
        <a:off x="166806" y="1541620"/>
        <a:ext cx="1161316" cy="447572"/>
      </dsp:txXfrm>
    </dsp:sp>
    <dsp:sp modelId="{03BE8FCD-FEE5-4542-85B4-AD90130621AA}">
      <dsp:nvSpPr>
        <dsp:cNvPr id="0" name=""/>
        <dsp:cNvSpPr/>
      </dsp:nvSpPr>
      <dsp:spPr>
        <a:xfrm>
          <a:off x="152881" y="2076260"/>
          <a:ext cx="1189166" cy="475422"/>
        </a:xfrm>
        <a:prstGeom prst="roundRect">
          <a:avLst>
            <a:gd name="adj" fmla="val 10000"/>
          </a:avLst>
        </a:prstGeom>
        <a:solidFill>
          <a:schemeClr val="accent2">
            <a:hueOff val="-182482"/>
            <a:satOff val="501"/>
            <a:lumOff val="3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specialized</a:t>
          </a:r>
        </a:p>
      </dsp:txBody>
      <dsp:txXfrm>
        <a:off x="166806" y="2090185"/>
        <a:ext cx="1161316" cy="447572"/>
      </dsp:txXfrm>
    </dsp:sp>
    <dsp:sp modelId="{B0AB113F-4B16-4921-AEC9-99B2DE594D98}">
      <dsp:nvSpPr>
        <dsp:cNvPr id="0" name=""/>
        <dsp:cNvSpPr/>
      </dsp:nvSpPr>
      <dsp:spPr>
        <a:xfrm>
          <a:off x="152881" y="2624825"/>
          <a:ext cx="1189166" cy="475422"/>
        </a:xfrm>
        <a:prstGeom prst="roundRect">
          <a:avLst>
            <a:gd name="adj" fmla="val 10000"/>
          </a:avLst>
        </a:prstGeom>
        <a:solidFill>
          <a:schemeClr val="accent2">
            <a:hueOff val="-273723"/>
            <a:satOff val="752"/>
            <a:lumOff val="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multidisciplinary</a:t>
          </a:r>
        </a:p>
      </dsp:txBody>
      <dsp:txXfrm>
        <a:off x="166806" y="2638750"/>
        <a:ext cx="1161316" cy="447572"/>
      </dsp:txXfrm>
    </dsp:sp>
    <dsp:sp modelId="{B7EF5290-4D0A-417F-8D98-502D4822F3C8}">
      <dsp:nvSpPr>
        <dsp:cNvPr id="0" name=""/>
        <dsp:cNvSpPr/>
      </dsp:nvSpPr>
      <dsp:spPr>
        <a:xfrm>
          <a:off x="1602178" y="0"/>
          <a:ext cx="1486458" cy="32635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mj-lt"/>
            </a:rPr>
            <a:t>Geographical distribution</a:t>
          </a:r>
        </a:p>
      </dsp:txBody>
      <dsp:txXfrm>
        <a:off x="1602178" y="0"/>
        <a:ext cx="1486458" cy="979050"/>
      </dsp:txXfrm>
    </dsp:sp>
    <dsp:sp modelId="{75AD2D6C-E1A2-4085-AAEC-2D39760FE38C}">
      <dsp:nvSpPr>
        <dsp:cNvPr id="0" name=""/>
        <dsp:cNvSpPr/>
      </dsp:nvSpPr>
      <dsp:spPr>
        <a:xfrm>
          <a:off x="1750824" y="979130"/>
          <a:ext cx="1189166" cy="475422"/>
        </a:xfrm>
        <a:prstGeom prst="roundRect">
          <a:avLst>
            <a:gd name="adj" fmla="val 10000"/>
          </a:avLst>
        </a:prstGeom>
        <a:solidFill>
          <a:schemeClr val="accent2">
            <a:hueOff val="-364964"/>
            <a:satOff val="1003"/>
            <a:lumOff val="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Single sited</a:t>
          </a:r>
        </a:p>
      </dsp:txBody>
      <dsp:txXfrm>
        <a:off x="1764749" y="993055"/>
        <a:ext cx="1161316" cy="447572"/>
      </dsp:txXfrm>
    </dsp:sp>
    <dsp:sp modelId="{124ECD08-4484-448A-8F44-D8D14921A572}">
      <dsp:nvSpPr>
        <dsp:cNvPr id="0" name=""/>
        <dsp:cNvSpPr/>
      </dsp:nvSpPr>
      <dsp:spPr>
        <a:xfrm>
          <a:off x="1750824" y="1527695"/>
          <a:ext cx="1189166" cy="475422"/>
        </a:xfrm>
        <a:prstGeom prst="roundRect">
          <a:avLst>
            <a:gd name="adj" fmla="val 10000"/>
          </a:avLst>
        </a:prstGeom>
        <a:solidFill>
          <a:schemeClr val="accent2">
            <a:hueOff val="-456205"/>
            <a:satOff val="1253"/>
            <a:lumOff val="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mj-lt"/>
            </a:rPr>
            <a:t>distributed</a:t>
          </a:r>
          <a:endParaRPr lang="en-US" sz="1000" kern="1200" dirty="0">
            <a:latin typeface="+mj-lt"/>
          </a:endParaRPr>
        </a:p>
      </dsp:txBody>
      <dsp:txXfrm>
        <a:off x="1764749" y="1541620"/>
        <a:ext cx="1161316" cy="447572"/>
      </dsp:txXfrm>
    </dsp:sp>
    <dsp:sp modelId="{256E16DE-B5E5-4A94-BCA4-9EEBE77FCED3}">
      <dsp:nvSpPr>
        <dsp:cNvPr id="0" name=""/>
        <dsp:cNvSpPr/>
      </dsp:nvSpPr>
      <dsp:spPr>
        <a:xfrm>
          <a:off x="1750824" y="2076260"/>
          <a:ext cx="1189166" cy="475422"/>
        </a:xfrm>
        <a:prstGeom prst="roundRect">
          <a:avLst>
            <a:gd name="adj" fmla="val 10000"/>
          </a:avLst>
        </a:prstGeom>
        <a:solidFill>
          <a:schemeClr val="accent2">
            <a:hueOff val="-547446"/>
            <a:satOff val="1504"/>
            <a:lumOff val="10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Local / national</a:t>
          </a:r>
        </a:p>
      </dsp:txBody>
      <dsp:txXfrm>
        <a:off x="1764749" y="2090185"/>
        <a:ext cx="1161316" cy="447572"/>
      </dsp:txXfrm>
    </dsp:sp>
    <dsp:sp modelId="{DDACA841-659F-490C-A1F3-2252E25BD941}">
      <dsp:nvSpPr>
        <dsp:cNvPr id="0" name=""/>
        <dsp:cNvSpPr/>
      </dsp:nvSpPr>
      <dsp:spPr>
        <a:xfrm>
          <a:off x="1750824" y="2624825"/>
          <a:ext cx="1189166" cy="475422"/>
        </a:xfrm>
        <a:prstGeom prst="roundRect">
          <a:avLst>
            <a:gd name="adj" fmla="val 10000"/>
          </a:avLst>
        </a:prstGeom>
        <a:solidFill>
          <a:schemeClr val="accent2">
            <a:hueOff val="-638687"/>
            <a:satOff val="1755"/>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regional / worldwide</a:t>
          </a:r>
        </a:p>
      </dsp:txBody>
      <dsp:txXfrm>
        <a:off x="1764749" y="2638750"/>
        <a:ext cx="1161316" cy="447572"/>
      </dsp:txXfrm>
    </dsp:sp>
    <dsp:sp modelId="{5DAB45D9-F21A-4007-BC01-BF838DDFACD0}">
      <dsp:nvSpPr>
        <dsp:cNvPr id="0" name=""/>
        <dsp:cNvSpPr/>
      </dsp:nvSpPr>
      <dsp:spPr>
        <a:xfrm>
          <a:off x="3200120" y="0"/>
          <a:ext cx="1486458" cy="32635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j-lt"/>
            </a:rPr>
            <a:t>Access mode</a:t>
          </a:r>
          <a:endParaRPr lang="en-US" sz="1500" kern="1200" dirty="0">
            <a:latin typeface="+mj-lt"/>
          </a:endParaRPr>
        </a:p>
      </dsp:txBody>
      <dsp:txXfrm>
        <a:off x="3200120" y="0"/>
        <a:ext cx="1486458" cy="979050"/>
      </dsp:txXfrm>
    </dsp:sp>
    <dsp:sp modelId="{18D8998D-36FF-4615-BD99-4A8BAA4E10D1}">
      <dsp:nvSpPr>
        <dsp:cNvPr id="0" name=""/>
        <dsp:cNvSpPr/>
      </dsp:nvSpPr>
      <dsp:spPr>
        <a:xfrm>
          <a:off x="3348766" y="980007"/>
          <a:ext cx="1189166" cy="983990"/>
        </a:xfrm>
        <a:prstGeom prst="roundRect">
          <a:avLst>
            <a:gd name="adj" fmla="val 10000"/>
          </a:avLst>
        </a:prstGeom>
        <a:solidFill>
          <a:schemeClr val="accent2">
            <a:hueOff val="-729929"/>
            <a:satOff val="2005"/>
            <a:lumOff val="13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on site</a:t>
          </a:r>
        </a:p>
      </dsp:txBody>
      <dsp:txXfrm>
        <a:off x="3377586" y="1008827"/>
        <a:ext cx="1131526" cy="926350"/>
      </dsp:txXfrm>
    </dsp:sp>
    <dsp:sp modelId="{45F4821C-041E-405E-8A80-9B76AF9B536F}">
      <dsp:nvSpPr>
        <dsp:cNvPr id="0" name=""/>
        <dsp:cNvSpPr/>
      </dsp:nvSpPr>
      <dsp:spPr>
        <a:xfrm>
          <a:off x="3348766" y="2115380"/>
          <a:ext cx="1189166" cy="983990"/>
        </a:xfrm>
        <a:prstGeom prst="roundRect">
          <a:avLst>
            <a:gd name="adj" fmla="val 10000"/>
          </a:avLst>
        </a:prstGeom>
        <a:solidFill>
          <a:schemeClr val="accent2">
            <a:hueOff val="-821170"/>
            <a:satOff val="2256"/>
            <a:lumOff val="1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mj-lt"/>
            </a:rPr>
            <a:t>remote </a:t>
          </a:r>
          <a:r>
            <a:rPr lang="en-US" sz="1000" kern="1200" dirty="0">
              <a:latin typeface="+mj-lt"/>
            </a:rPr>
            <a:t>/ virtual</a:t>
          </a:r>
        </a:p>
      </dsp:txBody>
      <dsp:txXfrm>
        <a:off x="3377586" y="2144200"/>
        <a:ext cx="1131526" cy="926350"/>
      </dsp:txXfrm>
    </dsp:sp>
    <dsp:sp modelId="{B62813D2-379C-4E0F-9B6C-D8D8A39EC3D7}">
      <dsp:nvSpPr>
        <dsp:cNvPr id="0" name=""/>
        <dsp:cNvSpPr/>
      </dsp:nvSpPr>
      <dsp:spPr>
        <a:xfrm>
          <a:off x="4798063" y="0"/>
          <a:ext cx="1486458" cy="32635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j-lt"/>
            </a:rPr>
            <a:t>Economic rationale</a:t>
          </a:r>
          <a:endParaRPr lang="en-US" sz="1500" kern="1200" dirty="0">
            <a:latin typeface="+mj-lt"/>
          </a:endParaRPr>
        </a:p>
      </dsp:txBody>
      <dsp:txXfrm>
        <a:off x="4798063" y="0"/>
        <a:ext cx="1486458" cy="979050"/>
      </dsp:txXfrm>
    </dsp:sp>
    <dsp:sp modelId="{73C9CC88-9FAE-45F5-B54E-EDFF7E70DE97}">
      <dsp:nvSpPr>
        <dsp:cNvPr id="0" name=""/>
        <dsp:cNvSpPr/>
      </dsp:nvSpPr>
      <dsp:spPr>
        <a:xfrm>
          <a:off x="4946709" y="980007"/>
          <a:ext cx="1189166" cy="983990"/>
        </a:xfrm>
        <a:prstGeom prst="roundRect">
          <a:avLst>
            <a:gd name="adj" fmla="val 10000"/>
          </a:avLst>
        </a:prstGeom>
        <a:solidFill>
          <a:schemeClr val="accent2">
            <a:hueOff val="-912411"/>
            <a:satOff val="2506"/>
            <a:lumOff val="16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cost sharing among members</a:t>
          </a:r>
        </a:p>
      </dsp:txBody>
      <dsp:txXfrm>
        <a:off x="4975529" y="1008827"/>
        <a:ext cx="1131526" cy="926350"/>
      </dsp:txXfrm>
    </dsp:sp>
    <dsp:sp modelId="{3D5DEDE5-2F5B-47C9-9227-51A243A9058A}">
      <dsp:nvSpPr>
        <dsp:cNvPr id="0" name=""/>
        <dsp:cNvSpPr/>
      </dsp:nvSpPr>
      <dsp:spPr>
        <a:xfrm>
          <a:off x="4946709" y="2115380"/>
          <a:ext cx="1189166" cy="983990"/>
        </a:xfrm>
        <a:prstGeom prst="roundRect">
          <a:avLst>
            <a:gd name="adj" fmla="val 10000"/>
          </a:avLst>
        </a:prstGeom>
        <a:solidFill>
          <a:schemeClr val="accent2">
            <a:hueOff val="-1003652"/>
            <a:satOff val="2757"/>
            <a:lumOff val="18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mj-lt"/>
            </a:rPr>
            <a:t>complementarity </a:t>
          </a:r>
          <a:r>
            <a:rPr lang="en-US" sz="1000" kern="1200" dirty="0">
              <a:latin typeface="+mj-lt"/>
            </a:rPr>
            <a:t>/ diversity of resources;</a:t>
          </a:r>
        </a:p>
      </dsp:txBody>
      <dsp:txXfrm>
        <a:off x="4975529" y="2144200"/>
        <a:ext cx="1131526" cy="926350"/>
      </dsp:txXfrm>
    </dsp:sp>
    <dsp:sp modelId="{107C5B11-64AF-40DA-919C-062980F325E4}">
      <dsp:nvSpPr>
        <dsp:cNvPr id="0" name=""/>
        <dsp:cNvSpPr/>
      </dsp:nvSpPr>
      <dsp:spPr>
        <a:xfrm>
          <a:off x="6396005" y="0"/>
          <a:ext cx="1486458" cy="326350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j-lt"/>
            </a:rPr>
            <a:t>Age and dynamics of evolution</a:t>
          </a:r>
          <a:endParaRPr lang="en-US" sz="1500" kern="1200" dirty="0">
            <a:latin typeface="+mj-lt"/>
          </a:endParaRPr>
        </a:p>
      </dsp:txBody>
      <dsp:txXfrm>
        <a:off x="6396005" y="0"/>
        <a:ext cx="1486458" cy="979050"/>
      </dsp:txXfrm>
    </dsp:sp>
    <dsp:sp modelId="{0555EFFF-C5AB-424E-8450-37FB0148EB3A}">
      <dsp:nvSpPr>
        <dsp:cNvPr id="0" name=""/>
        <dsp:cNvSpPr/>
      </dsp:nvSpPr>
      <dsp:spPr>
        <a:xfrm>
          <a:off x="6544651" y="979329"/>
          <a:ext cx="1189166" cy="641147"/>
        </a:xfrm>
        <a:prstGeom prst="roundRect">
          <a:avLst>
            <a:gd name="adj" fmla="val 10000"/>
          </a:avLst>
        </a:prstGeom>
        <a:solidFill>
          <a:schemeClr val="accent2">
            <a:hueOff val="-1094893"/>
            <a:satOff val="3008"/>
            <a:lumOff val="20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new RI</a:t>
          </a:r>
        </a:p>
      </dsp:txBody>
      <dsp:txXfrm>
        <a:off x="6563430" y="998108"/>
        <a:ext cx="1151608" cy="603589"/>
      </dsp:txXfrm>
    </dsp:sp>
    <dsp:sp modelId="{4F6FE90C-9CE0-4AC0-A8BA-3146C3DBFF92}">
      <dsp:nvSpPr>
        <dsp:cNvPr id="0" name=""/>
        <dsp:cNvSpPr/>
      </dsp:nvSpPr>
      <dsp:spPr>
        <a:xfrm>
          <a:off x="6544651" y="1719115"/>
          <a:ext cx="1189166" cy="641147"/>
        </a:xfrm>
        <a:prstGeom prst="roundRect">
          <a:avLst>
            <a:gd name="adj" fmla="val 10000"/>
          </a:avLst>
        </a:prstGeom>
        <a:solidFill>
          <a:schemeClr val="accent2">
            <a:hueOff val="-1186134"/>
            <a:satOff val="3258"/>
            <a:lumOff val="21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mj-lt"/>
            </a:rPr>
            <a:t>upgrade</a:t>
          </a:r>
        </a:p>
      </dsp:txBody>
      <dsp:txXfrm>
        <a:off x="6563430" y="1737894"/>
        <a:ext cx="1151608" cy="603589"/>
      </dsp:txXfrm>
    </dsp:sp>
    <dsp:sp modelId="{1D775A9C-0036-4ADD-9204-D35F5AEFE0A5}">
      <dsp:nvSpPr>
        <dsp:cNvPr id="0" name=""/>
        <dsp:cNvSpPr/>
      </dsp:nvSpPr>
      <dsp:spPr>
        <a:xfrm>
          <a:off x="6544651" y="2458901"/>
          <a:ext cx="1189166" cy="641147"/>
        </a:xfrm>
        <a:prstGeom prst="roundRect">
          <a:avLst>
            <a:gd name="adj" fmla="val 10000"/>
          </a:avLst>
        </a:prstGeom>
        <a:solidFill>
          <a:schemeClr val="accent2">
            <a:hueOff val="-1277375"/>
            <a:satOff val="350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mj-lt"/>
            </a:rPr>
            <a:t>recovery </a:t>
          </a:r>
          <a:r>
            <a:rPr lang="en-US" sz="1000" kern="1200" dirty="0">
              <a:latin typeface="+mj-lt"/>
            </a:rPr>
            <a:t>of pre-existing resources.</a:t>
          </a:r>
        </a:p>
      </dsp:txBody>
      <dsp:txXfrm>
        <a:off x="6563430" y="2477680"/>
        <a:ext cx="1151608" cy="6035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3FE34-A15F-475B-A46C-72B180E6E432}">
      <dsp:nvSpPr>
        <dsp:cNvPr id="0" name=""/>
        <dsp:cNvSpPr/>
      </dsp:nvSpPr>
      <dsp:spPr>
        <a:xfrm>
          <a:off x="0" y="0"/>
          <a:ext cx="6583680" cy="99571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Idea</a:t>
          </a:r>
        </a:p>
      </dsp:txBody>
      <dsp:txXfrm>
        <a:off x="29163" y="29163"/>
        <a:ext cx="5425092" cy="937385"/>
      </dsp:txXfrm>
    </dsp:sp>
    <dsp:sp modelId="{0E933EF5-4F02-431C-8E27-E95307DADBA4}">
      <dsp:nvSpPr>
        <dsp:cNvPr id="0" name=""/>
        <dsp:cNvSpPr/>
      </dsp:nvSpPr>
      <dsp:spPr>
        <a:xfrm>
          <a:off x="377804" y="1176750"/>
          <a:ext cx="6930837" cy="995711"/>
        </a:xfrm>
        <a:prstGeom prst="roundRect">
          <a:avLst>
            <a:gd name="adj" fmla="val 10000"/>
          </a:avLst>
        </a:prstGeom>
        <a:gradFill rotWithShape="0">
          <a:gsLst>
            <a:gs pos="0">
              <a:schemeClr val="accent3">
                <a:hueOff val="-125582"/>
                <a:satOff val="-7736"/>
                <a:lumOff val="-2091"/>
                <a:alphaOff val="0"/>
                <a:satMod val="103000"/>
                <a:lumMod val="102000"/>
                <a:tint val="94000"/>
              </a:schemeClr>
            </a:gs>
            <a:gs pos="50000">
              <a:schemeClr val="accent3">
                <a:hueOff val="-125582"/>
                <a:satOff val="-7736"/>
                <a:lumOff val="-2091"/>
                <a:alphaOff val="0"/>
                <a:satMod val="110000"/>
                <a:lumMod val="100000"/>
                <a:shade val="100000"/>
              </a:schemeClr>
            </a:gs>
            <a:gs pos="100000">
              <a:schemeClr val="accent3">
                <a:hueOff val="-125582"/>
                <a:satOff val="-7736"/>
                <a:lumOff val="-209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Literature review </a:t>
          </a:r>
        </a:p>
      </dsp:txBody>
      <dsp:txXfrm>
        <a:off x="406967" y="1205913"/>
        <a:ext cx="5610713" cy="937385"/>
      </dsp:txXfrm>
    </dsp:sp>
    <dsp:sp modelId="{6167985F-E9FF-4553-A3DF-544566A064DE}">
      <dsp:nvSpPr>
        <dsp:cNvPr id="0" name=""/>
        <dsp:cNvSpPr/>
      </dsp:nvSpPr>
      <dsp:spPr>
        <a:xfrm>
          <a:off x="1094536" y="2353500"/>
          <a:ext cx="6583680" cy="995711"/>
        </a:xfrm>
        <a:prstGeom prst="roundRect">
          <a:avLst>
            <a:gd name="adj" fmla="val 10000"/>
          </a:avLst>
        </a:prstGeom>
        <a:gradFill rotWithShape="0">
          <a:gsLst>
            <a:gs pos="0">
              <a:schemeClr val="accent3">
                <a:hueOff val="-251164"/>
                <a:satOff val="-15471"/>
                <a:lumOff val="-4183"/>
                <a:alphaOff val="0"/>
                <a:satMod val="103000"/>
                <a:lumMod val="102000"/>
                <a:tint val="94000"/>
              </a:schemeClr>
            </a:gs>
            <a:gs pos="50000">
              <a:schemeClr val="accent3">
                <a:hueOff val="-251164"/>
                <a:satOff val="-15471"/>
                <a:lumOff val="-4183"/>
                <a:alphaOff val="0"/>
                <a:satMod val="110000"/>
                <a:lumMod val="100000"/>
                <a:shade val="100000"/>
              </a:schemeClr>
            </a:gs>
            <a:gs pos="100000">
              <a:schemeClr val="accent3">
                <a:hueOff val="-251164"/>
                <a:satOff val="-15471"/>
                <a:lumOff val="-41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Team members</a:t>
          </a:r>
        </a:p>
      </dsp:txBody>
      <dsp:txXfrm>
        <a:off x="1123699" y="2382663"/>
        <a:ext cx="5334987" cy="937385"/>
      </dsp:txXfrm>
    </dsp:sp>
    <dsp:sp modelId="{68BD7CA7-6722-4FA0-8183-BBCE60D6974D}">
      <dsp:nvSpPr>
        <dsp:cNvPr id="0" name=""/>
        <dsp:cNvSpPr/>
      </dsp:nvSpPr>
      <dsp:spPr>
        <a:xfrm>
          <a:off x="1645920" y="3530251"/>
          <a:ext cx="6583680" cy="995711"/>
        </a:xfrm>
        <a:prstGeom prst="roundRect">
          <a:avLst>
            <a:gd name="adj" fmla="val 10000"/>
          </a:avLst>
        </a:prstGeom>
        <a:gradFill rotWithShape="0">
          <a:gsLst>
            <a:gs pos="0">
              <a:schemeClr val="accent3">
                <a:hueOff val="-376746"/>
                <a:satOff val="-23207"/>
                <a:lumOff val="-6274"/>
                <a:alphaOff val="0"/>
                <a:satMod val="103000"/>
                <a:lumMod val="102000"/>
                <a:tint val="94000"/>
              </a:schemeClr>
            </a:gs>
            <a:gs pos="50000">
              <a:schemeClr val="accent3">
                <a:hueOff val="-376746"/>
                <a:satOff val="-23207"/>
                <a:lumOff val="-6274"/>
                <a:alphaOff val="0"/>
                <a:satMod val="110000"/>
                <a:lumMod val="100000"/>
                <a:shade val="100000"/>
              </a:schemeClr>
            </a:gs>
            <a:gs pos="100000">
              <a:schemeClr val="accent3">
                <a:hueOff val="-376746"/>
                <a:satOff val="-23207"/>
                <a:lumOff val="-627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Materials and methods</a:t>
          </a:r>
        </a:p>
      </dsp:txBody>
      <dsp:txXfrm>
        <a:off x="1675083" y="3559414"/>
        <a:ext cx="5326758" cy="937385"/>
      </dsp:txXfrm>
    </dsp:sp>
    <dsp:sp modelId="{E5BF1DA7-3543-4BB5-87EC-6D13291F796F}">
      <dsp:nvSpPr>
        <dsp:cNvPr id="0" name=""/>
        <dsp:cNvSpPr/>
      </dsp:nvSpPr>
      <dsp:spPr>
        <a:xfrm>
          <a:off x="5936467" y="762624"/>
          <a:ext cx="647212" cy="647212"/>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082090" y="762624"/>
        <a:ext cx="355966" cy="487027"/>
      </dsp:txXfrm>
    </dsp:sp>
    <dsp:sp modelId="{0D68537F-CFBC-4AF9-936A-85977BEDFA31}">
      <dsp:nvSpPr>
        <dsp:cNvPr id="0" name=""/>
        <dsp:cNvSpPr/>
      </dsp:nvSpPr>
      <dsp:spPr>
        <a:xfrm>
          <a:off x="6487850" y="1939375"/>
          <a:ext cx="647212" cy="647212"/>
        </a:xfrm>
        <a:prstGeom prst="downArrow">
          <a:avLst>
            <a:gd name="adj1" fmla="val 55000"/>
            <a:gd name="adj2" fmla="val 45000"/>
          </a:avLst>
        </a:prstGeom>
        <a:solidFill>
          <a:schemeClr val="accent3">
            <a:tint val="40000"/>
            <a:alpha val="90000"/>
            <a:hueOff val="-119990"/>
            <a:satOff val="-11675"/>
            <a:lumOff val="-1034"/>
            <a:alphaOff val="0"/>
          </a:schemeClr>
        </a:solidFill>
        <a:ln w="6350" cap="flat" cmpd="sng" algn="ctr">
          <a:solidFill>
            <a:schemeClr val="accent3">
              <a:tint val="40000"/>
              <a:alpha val="90000"/>
              <a:hueOff val="-119990"/>
              <a:satOff val="-11675"/>
              <a:lumOff val="-1034"/>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633473" y="1939375"/>
        <a:ext cx="355966" cy="487027"/>
      </dsp:txXfrm>
    </dsp:sp>
    <dsp:sp modelId="{292008A1-163D-46CC-AA6C-DD859B91E7C3}">
      <dsp:nvSpPr>
        <dsp:cNvPr id="0" name=""/>
        <dsp:cNvSpPr/>
      </dsp:nvSpPr>
      <dsp:spPr>
        <a:xfrm>
          <a:off x="7031004" y="3116125"/>
          <a:ext cx="647212" cy="647212"/>
        </a:xfrm>
        <a:prstGeom prst="downArrow">
          <a:avLst>
            <a:gd name="adj1" fmla="val 55000"/>
            <a:gd name="adj2" fmla="val 45000"/>
          </a:avLst>
        </a:prstGeom>
        <a:solidFill>
          <a:schemeClr val="accent3">
            <a:tint val="40000"/>
            <a:alpha val="90000"/>
            <a:hueOff val="-239981"/>
            <a:satOff val="-23349"/>
            <a:lumOff val="-2068"/>
            <a:alphaOff val="0"/>
          </a:schemeClr>
        </a:solidFill>
        <a:ln w="6350" cap="flat" cmpd="sng" algn="ctr">
          <a:solidFill>
            <a:schemeClr val="accent3">
              <a:tint val="40000"/>
              <a:alpha val="90000"/>
              <a:hueOff val="-239981"/>
              <a:satOff val="-23349"/>
              <a:lumOff val="-20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176627" y="3116125"/>
        <a:ext cx="355966" cy="4870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3FE34-A15F-475B-A46C-72B180E6E432}">
      <dsp:nvSpPr>
        <dsp:cNvPr id="0" name=""/>
        <dsp:cNvSpPr/>
      </dsp:nvSpPr>
      <dsp:spPr>
        <a:xfrm>
          <a:off x="0" y="0"/>
          <a:ext cx="6150577" cy="92628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Technique(s) selection  </a:t>
          </a:r>
        </a:p>
      </dsp:txBody>
      <dsp:txXfrm>
        <a:off x="27130" y="27130"/>
        <a:ext cx="5072776" cy="872021"/>
      </dsp:txXfrm>
    </dsp:sp>
    <dsp:sp modelId="{0E933EF5-4F02-431C-8E27-E95307DADBA4}">
      <dsp:nvSpPr>
        <dsp:cNvPr id="0" name=""/>
        <dsp:cNvSpPr/>
      </dsp:nvSpPr>
      <dsp:spPr>
        <a:xfrm>
          <a:off x="352950" y="1094696"/>
          <a:ext cx="6474897" cy="926281"/>
        </a:xfrm>
        <a:prstGeom prst="roundRect">
          <a:avLst>
            <a:gd name="adj" fmla="val 10000"/>
          </a:avLst>
        </a:prstGeom>
        <a:gradFill rotWithShape="0">
          <a:gsLst>
            <a:gs pos="0">
              <a:schemeClr val="accent3">
                <a:hueOff val="-125582"/>
                <a:satOff val="-7736"/>
                <a:lumOff val="-2091"/>
                <a:alphaOff val="0"/>
                <a:satMod val="103000"/>
                <a:lumMod val="102000"/>
                <a:tint val="94000"/>
              </a:schemeClr>
            </a:gs>
            <a:gs pos="50000">
              <a:schemeClr val="accent3">
                <a:hueOff val="-125582"/>
                <a:satOff val="-7736"/>
                <a:lumOff val="-2091"/>
                <a:alphaOff val="0"/>
                <a:satMod val="110000"/>
                <a:lumMod val="100000"/>
                <a:shade val="100000"/>
              </a:schemeClr>
            </a:gs>
            <a:gs pos="100000">
              <a:schemeClr val="accent3">
                <a:hueOff val="-125582"/>
                <a:satOff val="-7736"/>
                <a:lumOff val="-209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Beamline(s)/synchrotron selection</a:t>
          </a:r>
        </a:p>
      </dsp:txBody>
      <dsp:txXfrm>
        <a:off x="380080" y="1121826"/>
        <a:ext cx="5244533" cy="872021"/>
      </dsp:txXfrm>
    </dsp:sp>
    <dsp:sp modelId="{6167985F-E9FF-4553-A3DF-544566A064DE}">
      <dsp:nvSpPr>
        <dsp:cNvPr id="0" name=""/>
        <dsp:cNvSpPr/>
      </dsp:nvSpPr>
      <dsp:spPr>
        <a:xfrm>
          <a:off x="1022533" y="2189393"/>
          <a:ext cx="6150577" cy="926281"/>
        </a:xfrm>
        <a:prstGeom prst="roundRect">
          <a:avLst>
            <a:gd name="adj" fmla="val 10000"/>
          </a:avLst>
        </a:prstGeom>
        <a:gradFill rotWithShape="0">
          <a:gsLst>
            <a:gs pos="0">
              <a:schemeClr val="accent3">
                <a:hueOff val="-251164"/>
                <a:satOff val="-15471"/>
                <a:lumOff val="-4183"/>
                <a:alphaOff val="0"/>
                <a:satMod val="103000"/>
                <a:lumMod val="102000"/>
                <a:tint val="94000"/>
              </a:schemeClr>
            </a:gs>
            <a:gs pos="50000">
              <a:schemeClr val="accent3">
                <a:hueOff val="-251164"/>
                <a:satOff val="-15471"/>
                <a:lumOff val="-4183"/>
                <a:alphaOff val="0"/>
                <a:satMod val="110000"/>
                <a:lumMod val="100000"/>
                <a:shade val="100000"/>
              </a:schemeClr>
            </a:gs>
            <a:gs pos="100000">
              <a:schemeClr val="accent3">
                <a:hueOff val="-251164"/>
                <a:satOff val="-15471"/>
                <a:lumOff val="-41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Prerequisite materials   </a:t>
          </a:r>
        </a:p>
      </dsp:txBody>
      <dsp:txXfrm>
        <a:off x="1049663" y="2216523"/>
        <a:ext cx="4986811" cy="872021"/>
      </dsp:txXfrm>
    </dsp:sp>
    <dsp:sp modelId="{68BD7CA7-6722-4FA0-8183-BBCE60D6974D}">
      <dsp:nvSpPr>
        <dsp:cNvPr id="0" name=""/>
        <dsp:cNvSpPr/>
      </dsp:nvSpPr>
      <dsp:spPr>
        <a:xfrm>
          <a:off x="1537644" y="3284090"/>
          <a:ext cx="6150577" cy="926281"/>
        </a:xfrm>
        <a:prstGeom prst="roundRect">
          <a:avLst>
            <a:gd name="adj" fmla="val 10000"/>
          </a:avLst>
        </a:prstGeom>
        <a:gradFill rotWithShape="0">
          <a:gsLst>
            <a:gs pos="0">
              <a:schemeClr val="accent3">
                <a:hueOff val="-376746"/>
                <a:satOff val="-23207"/>
                <a:lumOff val="-6274"/>
                <a:alphaOff val="0"/>
                <a:satMod val="103000"/>
                <a:lumMod val="102000"/>
                <a:tint val="94000"/>
              </a:schemeClr>
            </a:gs>
            <a:gs pos="50000">
              <a:schemeClr val="accent3">
                <a:hueOff val="-376746"/>
                <a:satOff val="-23207"/>
                <a:lumOff val="-6274"/>
                <a:alphaOff val="0"/>
                <a:satMod val="110000"/>
                <a:lumMod val="100000"/>
                <a:shade val="100000"/>
              </a:schemeClr>
            </a:gs>
            <a:gs pos="100000">
              <a:schemeClr val="accent3">
                <a:hueOff val="-376746"/>
                <a:satOff val="-23207"/>
                <a:lumOff val="-627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Proposal preparation </a:t>
          </a:r>
        </a:p>
      </dsp:txBody>
      <dsp:txXfrm>
        <a:off x="1564774" y="3311220"/>
        <a:ext cx="4979123" cy="872021"/>
      </dsp:txXfrm>
    </dsp:sp>
    <dsp:sp modelId="{E5BF1DA7-3543-4BB5-87EC-6D13291F796F}">
      <dsp:nvSpPr>
        <dsp:cNvPr id="0" name=""/>
        <dsp:cNvSpPr/>
      </dsp:nvSpPr>
      <dsp:spPr>
        <a:xfrm>
          <a:off x="5548494" y="709447"/>
          <a:ext cx="602083" cy="602083"/>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683963" y="709447"/>
        <a:ext cx="331145" cy="453067"/>
      </dsp:txXfrm>
    </dsp:sp>
    <dsp:sp modelId="{0D68537F-CFBC-4AF9-936A-85977BEDFA31}">
      <dsp:nvSpPr>
        <dsp:cNvPr id="0" name=""/>
        <dsp:cNvSpPr/>
      </dsp:nvSpPr>
      <dsp:spPr>
        <a:xfrm>
          <a:off x="6063605" y="1804144"/>
          <a:ext cx="602083" cy="602083"/>
        </a:xfrm>
        <a:prstGeom prst="downArrow">
          <a:avLst>
            <a:gd name="adj1" fmla="val 55000"/>
            <a:gd name="adj2" fmla="val 45000"/>
          </a:avLst>
        </a:prstGeom>
        <a:solidFill>
          <a:schemeClr val="accent3">
            <a:tint val="40000"/>
            <a:alpha val="90000"/>
            <a:hueOff val="-119990"/>
            <a:satOff val="-11675"/>
            <a:lumOff val="-1034"/>
            <a:alphaOff val="0"/>
          </a:schemeClr>
        </a:solidFill>
        <a:ln w="6350" cap="flat" cmpd="sng" algn="ctr">
          <a:solidFill>
            <a:schemeClr val="accent3">
              <a:tint val="40000"/>
              <a:alpha val="90000"/>
              <a:hueOff val="-119990"/>
              <a:satOff val="-11675"/>
              <a:lumOff val="-1034"/>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199074" y="1804144"/>
        <a:ext cx="331145" cy="453067"/>
      </dsp:txXfrm>
    </dsp:sp>
    <dsp:sp modelId="{292008A1-163D-46CC-AA6C-DD859B91E7C3}">
      <dsp:nvSpPr>
        <dsp:cNvPr id="0" name=""/>
        <dsp:cNvSpPr/>
      </dsp:nvSpPr>
      <dsp:spPr>
        <a:xfrm>
          <a:off x="6571027" y="2898841"/>
          <a:ext cx="602083" cy="602083"/>
        </a:xfrm>
        <a:prstGeom prst="downArrow">
          <a:avLst>
            <a:gd name="adj1" fmla="val 55000"/>
            <a:gd name="adj2" fmla="val 45000"/>
          </a:avLst>
        </a:prstGeom>
        <a:solidFill>
          <a:schemeClr val="accent3">
            <a:tint val="40000"/>
            <a:alpha val="90000"/>
            <a:hueOff val="-239981"/>
            <a:satOff val="-23349"/>
            <a:lumOff val="-2068"/>
            <a:alphaOff val="0"/>
          </a:schemeClr>
        </a:solidFill>
        <a:ln w="6350" cap="flat" cmpd="sng" algn="ctr">
          <a:solidFill>
            <a:schemeClr val="accent3">
              <a:tint val="40000"/>
              <a:alpha val="90000"/>
              <a:hueOff val="-239981"/>
              <a:satOff val="-23349"/>
              <a:lumOff val="-20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706496" y="2898841"/>
        <a:ext cx="331145" cy="453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0B712-C70B-4E99-B65E-FA5F0F6D7239}">
      <dsp:nvSpPr>
        <dsp:cNvPr id="0" name=""/>
        <dsp:cNvSpPr/>
      </dsp:nvSpPr>
      <dsp:spPr>
        <a:xfrm>
          <a:off x="0" y="3769960"/>
          <a:ext cx="6484686" cy="494805"/>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imes New Roman" panose="02020603050405020304" pitchFamily="18" charset="0"/>
              <a:cs typeface="Times New Roman" panose="02020603050405020304" pitchFamily="18" charset="0"/>
            </a:rPr>
            <a:t>beamtime</a:t>
          </a:r>
        </a:p>
      </dsp:txBody>
      <dsp:txXfrm>
        <a:off x="0" y="3769960"/>
        <a:ext cx="6484686" cy="494805"/>
      </dsp:txXfrm>
    </dsp:sp>
    <dsp:sp modelId="{68E556DE-F8EF-42F8-BF27-4A39D79C9D93}">
      <dsp:nvSpPr>
        <dsp:cNvPr id="0" name=""/>
        <dsp:cNvSpPr/>
      </dsp:nvSpPr>
      <dsp:spPr>
        <a:xfrm rot="10800000">
          <a:off x="0" y="3016372"/>
          <a:ext cx="6484686" cy="761010"/>
        </a:xfrm>
        <a:prstGeom prst="upArrowCallout">
          <a:avLst/>
        </a:prstGeom>
        <a:solidFill>
          <a:schemeClr val="accent5">
            <a:hueOff val="184352"/>
            <a:satOff val="-3599"/>
            <a:lumOff val="7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b="1" kern="1200">
              <a:solidFill>
                <a:schemeClr val="bg1"/>
              </a:solidFill>
              <a:latin typeface="Times New Roman" panose="02020603050405020304" pitchFamily="18" charset="0"/>
              <a:cs typeface="Times New Roman" panose="02020603050405020304" pitchFamily="18" charset="0"/>
            </a:rPr>
            <a:t>Beamtime beamtime allocation</a:t>
          </a:r>
        </a:p>
      </dsp:txBody>
      <dsp:txXfrm rot="-10800000">
        <a:off x="0" y="3016372"/>
        <a:ext cx="6484686" cy="267114"/>
      </dsp:txXfrm>
    </dsp:sp>
    <dsp:sp modelId="{8AC310CB-08A7-4A52-A23D-5EF0006B4A39}">
      <dsp:nvSpPr>
        <dsp:cNvPr id="0" name=""/>
        <dsp:cNvSpPr/>
      </dsp:nvSpPr>
      <dsp:spPr>
        <a:xfrm>
          <a:off x="0" y="3392659"/>
          <a:ext cx="3242342" cy="227542"/>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2060"/>
              </a:solidFill>
              <a:latin typeface="Times New Roman" panose="02020603050405020304" pitchFamily="18" charset="0"/>
              <a:cs typeface="Times New Roman" panose="02020603050405020304" pitchFamily="18" charset="0"/>
            </a:rPr>
            <a:t>safety review &amp; approval</a:t>
          </a:r>
        </a:p>
      </dsp:txBody>
      <dsp:txXfrm>
        <a:off x="0" y="3392659"/>
        <a:ext cx="3242342" cy="227542"/>
      </dsp:txXfrm>
    </dsp:sp>
    <dsp:sp modelId="{3A7B04C6-7607-4BF6-90F9-08D133BD4FB7}">
      <dsp:nvSpPr>
        <dsp:cNvPr id="0" name=""/>
        <dsp:cNvSpPr/>
      </dsp:nvSpPr>
      <dsp:spPr>
        <a:xfrm>
          <a:off x="3242343" y="3383562"/>
          <a:ext cx="3242342" cy="227542"/>
        </a:xfrm>
        <a:prstGeom prst="rect">
          <a:avLst/>
        </a:prstGeom>
        <a:solidFill>
          <a:schemeClr val="accent5">
            <a:tint val="40000"/>
            <a:alpha val="90000"/>
            <a:hueOff val="765948"/>
            <a:satOff val="-20353"/>
            <a:lumOff val="-822"/>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60"/>
              </a:solidFill>
              <a:latin typeface="Times New Roman" panose="02020603050405020304" pitchFamily="18" charset="0"/>
              <a:cs typeface="Times New Roman" panose="02020603050405020304" pitchFamily="18" charset="0"/>
            </a:rPr>
            <a:t>beamtime scheduling</a:t>
          </a:r>
        </a:p>
      </dsp:txBody>
      <dsp:txXfrm>
        <a:off x="3242343" y="3383562"/>
        <a:ext cx="3242342" cy="227542"/>
      </dsp:txXfrm>
    </dsp:sp>
    <dsp:sp modelId="{51138480-0CA0-4D0C-937C-C1199AC920DA}">
      <dsp:nvSpPr>
        <dsp:cNvPr id="0" name=""/>
        <dsp:cNvSpPr/>
      </dsp:nvSpPr>
      <dsp:spPr>
        <a:xfrm rot="10800000">
          <a:off x="0" y="2262783"/>
          <a:ext cx="6484686" cy="761010"/>
        </a:xfrm>
        <a:prstGeom prst="upArrowCallout">
          <a:avLst/>
        </a:prstGeom>
        <a:solidFill>
          <a:schemeClr val="accent5">
            <a:hueOff val="368704"/>
            <a:satOff val="-7198"/>
            <a:lumOff val="15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imes New Roman" panose="02020603050405020304" pitchFamily="18" charset="0"/>
              <a:cs typeface="Times New Roman" panose="02020603050405020304" pitchFamily="18" charset="0"/>
            </a:rPr>
            <a:t>proposal score notification</a:t>
          </a:r>
        </a:p>
      </dsp:txBody>
      <dsp:txXfrm rot="10800000">
        <a:off x="0" y="2262783"/>
        <a:ext cx="6484686" cy="494481"/>
      </dsp:txXfrm>
    </dsp:sp>
    <dsp:sp modelId="{AEBD0D5F-C5C8-48F3-AB88-12336A154E4F}">
      <dsp:nvSpPr>
        <dsp:cNvPr id="0" name=""/>
        <dsp:cNvSpPr/>
      </dsp:nvSpPr>
      <dsp:spPr>
        <a:xfrm rot="10800000">
          <a:off x="0" y="1509195"/>
          <a:ext cx="6484686" cy="761010"/>
        </a:xfrm>
        <a:prstGeom prst="upArrowCallout">
          <a:avLst/>
        </a:prstGeom>
        <a:solidFill>
          <a:schemeClr val="accent5">
            <a:hueOff val="553057"/>
            <a:satOff val="-10798"/>
            <a:lumOff val="23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imes New Roman" panose="02020603050405020304" pitchFamily="18" charset="0"/>
              <a:cs typeface="Times New Roman" panose="02020603050405020304" pitchFamily="18" charset="0"/>
            </a:rPr>
            <a:t>proposal scientific reviews</a:t>
          </a:r>
        </a:p>
      </dsp:txBody>
      <dsp:txXfrm rot="10800000">
        <a:off x="0" y="1509195"/>
        <a:ext cx="6484686" cy="494481"/>
      </dsp:txXfrm>
    </dsp:sp>
    <dsp:sp modelId="{0C0A4943-C7FB-4678-9C41-EC284C883C01}">
      <dsp:nvSpPr>
        <dsp:cNvPr id="0" name=""/>
        <dsp:cNvSpPr/>
      </dsp:nvSpPr>
      <dsp:spPr>
        <a:xfrm rot="10800000">
          <a:off x="0" y="755606"/>
          <a:ext cx="6484686" cy="761010"/>
        </a:xfrm>
        <a:prstGeom prst="upArrowCallout">
          <a:avLst/>
        </a:prstGeom>
        <a:solidFill>
          <a:schemeClr val="accent5">
            <a:hueOff val="737409"/>
            <a:satOff val="-14397"/>
            <a:lumOff val="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Times New Roman" panose="02020603050405020304" pitchFamily="18" charset="0"/>
              <a:cs typeface="Times New Roman" panose="02020603050405020304" pitchFamily="18" charset="0"/>
            </a:rPr>
            <a:t>technical feasibility review</a:t>
          </a:r>
        </a:p>
      </dsp:txBody>
      <dsp:txXfrm rot="10800000">
        <a:off x="0" y="755606"/>
        <a:ext cx="6484686" cy="494481"/>
      </dsp:txXfrm>
    </dsp:sp>
    <dsp:sp modelId="{3EC9ED6D-A8E2-4DA7-8B37-CA2671F77001}">
      <dsp:nvSpPr>
        <dsp:cNvPr id="0" name=""/>
        <dsp:cNvSpPr/>
      </dsp:nvSpPr>
      <dsp:spPr>
        <a:xfrm rot="10800000">
          <a:off x="0" y="2018"/>
          <a:ext cx="6484686" cy="761010"/>
        </a:xfrm>
        <a:prstGeom prst="upArrowCallout">
          <a:avLst/>
        </a:prstGeom>
        <a:solidFill>
          <a:schemeClr val="accent5">
            <a:hueOff val="921761"/>
            <a:satOff val="-17996"/>
            <a:lumOff val="39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imes New Roman" panose="02020603050405020304" pitchFamily="18" charset="0"/>
              <a:cs typeface="Times New Roman" panose="02020603050405020304" pitchFamily="18" charset="0"/>
            </a:rPr>
            <a:t>submit proposal online</a:t>
          </a:r>
        </a:p>
      </dsp:txBody>
      <dsp:txXfrm rot="10800000">
        <a:off x="0" y="2018"/>
        <a:ext cx="6484686" cy="4944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3FE34-A15F-475B-A46C-72B180E6E432}">
      <dsp:nvSpPr>
        <dsp:cNvPr id="0" name=""/>
        <dsp:cNvSpPr/>
      </dsp:nvSpPr>
      <dsp:spPr>
        <a:xfrm>
          <a:off x="0" y="0"/>
          <a:ext cx="7928985" cy="99571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Performing</a:t>
          </a:r>
          <a:r>
            <a:rPr lang="en-US" sz="3800" kern="1200" dirty="0"/>
            <a:t> experiment </a:t>
          </a:r>
        </a:p>
      </dsp:txBody>
      <dsp:txXfrm>
        <a:off x="29163" y="29163"/>
        <a:ext cx="6770397" cy="937385"/>
      </dsp:txXfrm>
    </dsp:sp>
    <dsp:sp modelId="{0E933EF5-4F02-431C-8E27-E95307DADBA4}">
      <dsp:nvSpPr>
        <dsp:cNvPr id="0" name=""/>
        <dsp:cNvSpPr/>
      </dsp:nvSpPr>
      <dsp:spPr>
        <a:xfrm>
          <a:off x="455004" y="1176750"/>
          <a:ext cx="8347081" cy="995711"/>
        </a:xfrm>
        <a:prstGeom prst="roundRect">
          <a:avLst>
            <a:gd name="adj" fmla="val 10000"/>
          </a:avLst>
        </a:prstGeom>
        <a:gradFill rotWithShape="0">
          <a:gsLst>
            <a:gs pos="0">
              <a:schemeClr val="accent3">
                <a:hueOff val="-125582"/>
                <a:satOff val="-7736"/>
                <a:lumOff val="-2091"/>
                <a:alphaOff val="0"/>
                <a:satMod val="103000"/>
                <a:lumMod val="102000"/>
                <a:tint val="94000"/>
              </a:schemeClr>
            </a:gs>
            <a:gs pos="50000">
              <a:schemeClr val="accent3">
                <a:hueOff val="-125582"/>
                <a:satOff val="-7736"/>
                <a:lumOff val="-2091"/>
                <a:alphaOff val="0"/>
                <a:satMod val="110000"/>
                <a:lumMod val="100000"/>
                <a:shade val="100000"/>
              </a:schemeClr>
            </a:gs>
            <a:gs pos="100000">
              <a:schemeClr val="accent3">
                <a:hueOff val="-125582"/>
                <a:satOff val="-7736"/>
                <a:lumOff val="-209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Data accusation procedure </a:t>
          </a:r>
        </a:p>
      </dsp:txBody>
      <dsp:txXfrm>
        <a:off x="484167" y="1205913"/>
        <a:ext cx="6908346" cy="937385"/>
      </dsp:txXfrm>
    </dsp:sp>
    <dsp:sp modelId="{6167985F-E9FF-4553-A3DF-544566A064DE}">
      <dsp:nvSpPr>
        <dsp:cNvPr id="0" name=""/>
        <dsp:cNvSpPr/>
      </dsp:nvSpPr>
      <dsp:spPr>
        <a:xfrm>
          <a:off x="1318193" y="2353500"/>
          <a:ext cx="7928985" cy="995711"/>
        </a:xfrm>
        <a:prstGeom prst="roundRect">
          <a:avLst>
            <a:gd name="adj" fmla="val 10000"/>
          </a:avLst>
        </a:prstGeom>
        <a:gradFill rotWithShape="0">
          <a:gsLst>
            <a:gs pos="0">
              <a:schemeClr val="accent3">
                <a:hueOff val="-251164"/>
                <a:satOff val="-15471"/>
                <a:lumOff val="-4183"/>
                <a:alphaOff val="0"/>
                <a:satMod val="103000"/>
                <a:lumMod val="102000"/>
                <a:tint val="94000"/>
              </a:schemeClr>
            </a:gs>
            <a:gs pos="50000">
              <a:schemeClr val="accent3">
                <a:hueOff val="-251164"/>
                <a:satOff val="-15471"/>
                <a:lumOff val="-4183"/>
                <a:alphaOff val="0"/>
                <a:satMod val="110000"/>
                <a:lumMod val="100000"/>
                <a:shade val="100000"/>
              </a:schemeClr>
            </a:gs>
            <a:gs pos="100000">
              <a:schemeClr val="accent3">
                <a:hueOff val="-251164"/>
                <a:satOff val="-15471"/>
                <a:lumOff val="-41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Data analysis </a:t>
          </a:r>
        </a:p>
      </dsp:txBody>
      <dsp:txXfrm>
        <a:off x="1347356" y="2382663"/>
        <a:ext cx="6569305" cy="937385"/>
      </dsp:txXfrm>
    </dsp:sp>
    <dsp:sp modelId="{68BD7CA7-6722-4FA0-8183-BBCE60D6974D}">
      <dsp:nvSpPr>
        <dsp:cNvPr id="0" name=""/>
        <dsp:cNvSpPr/>
      </dsp:nvSpPr>
      <dsp:spPr>
        <a:xfrm>
          <a:off x="1982246" y="3530251"/>
          <a:ext cx="7928985" cy="995711"/>
        </a:xfrm>
        <a:prstGeom prst="roundRect">
          <a:avLst>
            <a:gd name="adj" fmla="val 10000"/>
          </a:avLst>
        </a:prstGeom>
        <a:gradFill rotWithShape="0">
          <a:gsLst>
            <a:gs pos="0">
              <a:schemeClr val="accent3">
                <a:hueOff val="-376746"/>
                <a:satOff val="-23207"/>
                <a:lumOff val="-6274"/>
                <a:alphaOff val="0"/>
                <a:satMod val="103000"/>
                <a:lumMod val="102000"/>
                <a:tint val="94000"/>
              </a:schemeClr>
            </a:gs>
            <a:gs pos="50000">
              <a:schemeClr val="accent3">
                <a:hueOff val="-376746"/>
                <a:satOff val="-23207"/>
                <a:lumOff val="-6274"/>
                <a:alphaOff val="0"/>
                <a:satMod val="110000"/>
                <a:lumMod val="100000"/>
                <a:shade val="100000"/>
              </a:schemeClr>
            </a:gs>
            <a:gs pos="100000">
              <a:schemeClr val="accent3">
                <a:hueOff val="-376746"/>
                <a:satOff val="-23207"/>
                <a:lumOff val="-627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Publication</a:t>
          </a:r>
        </a:p>
      </dsp:txBody>
      <dsp:txXfrm>
        <a:off x="2011409" y="3559414"/>
        <a:ext cx="6559394" cy="937385"/>
      </dsp:txXfrm>
    </dsp:sp>
    <dsp:sp modelId="{E5BF1DA7-3543-4BB5-87EC-6D13291F796F}">
      <dsp:nvSpPr>
        <dsp:cNvPr id="0" name=""/>
        <dsp:cNvSpPr/>
      </dsp:nvSpPr>
      <dsp:spPr>
        <a:xfrm>
          <a:off x="7281772" y="762624"/>
          <a:ext cx="647212" cy="647212"/>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427395" y="762624"/>
        <a:ext cx="355966" cy="487027"/>
      </dsp:txXfrm>
    </dsp:sp>
    <dsp:sp modelId="{0D68537F-CFBC-4AF9-936A-85977BEDFA31}">
      <dsp:nvSpPr>
        <dsp:cNvPr id="0" name=""/>
        <dsp:cNvSpPr/>
      </dsp:nvSpPr>
      <dsp:spPr>
        <a:xfrm>
          <a:off x="7945825" y="1939375"/>
          <a:ext cx="647212" cy="647212"/>
        </a:xfrm>
        <a:prstGeom prst="downArrow">
          <a:avLst>
            <a:gd name="adj1" fmla="val 55000"/>
            <a:gd name="adj2" fmla="val 45000"/>
          </a:avLst>
        </a:prstGeom>
        <a:solidFill>
          <a:schemeClr val="accent3">
            <a:tint val="40000"/>
            <a:alpha val="90000"/>
            <a:hueOff val="-119990"/>
            <a:satOff val="-11675"/>
            <a:lumOff val="-1034"/>
            <a:alphaOff val="0"/>
          </a:schemeClr>
        </a:solidFill>
        <a:ln w="6350" cap="flat" cmpd="sng" algn="ctr">
          <a:solidFill>
            <a:schemeClr val="accent3">
              <a:tint val="40000"/>
              <a:alpha val="90000"/>
              <a:hueOff val="-119990"/>
              <a:satOff val="-11675"/>
              <a:lumOff val="-1034"/>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8091448" y="1939375"/>
        <a:ext cx="355966" cy="487027"/>
      </dsp:txXfrm>
    </dsp:sp>
    <dsp:sp modelId="{292008A1-163D-46CC-AA6C-DD859B91E7C3}">
      <dsp:nvSpPr>
        <dsp:cNvPr id="0" name=""/>
        <dsp:cNvSpPr/>
      </dsp:nvSpPr>
      <dsp:spPr>
        <a:xfrm>
          <a:off x="8599966" y="3116125"/>
          <a:ext cx="647212" cy="647212"/>
        </a:xfrm>
        <a:prstGeom prst="downArrow">
          <a:avLst>
            <a:gd name="adj1" fmla="val 55000"/>
            <a:gd name="adj2" fmla="val 45000"/>
          </a:avLst>
        </a:prstGeom>
        <a:solidFill>
          <a:schemeClr val="accent3">
            <a:tint val="40000"/>
            <a:alpha val="90000"/>
            <a:hueOff val="-239981"/>
            <a:satOff val="-23349"/>
            <a:lumOff val="-2068"/>
            <a:alphaOff val="0"/>
          </a:schemeClr>
        </a:solidFill>
        <a:ln w="6350" cap="flat" cmpd="sng" algn="ctr">
          <a:solidFill>
            <a:schemeClr val="accent3">
              <a:tint val="40000"/>
              <a:alpha val="90000"/>
              <a:hueOff val="-239981"/>
              <a:satOff val="-23349"/>
              <a:lumOff val="-20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8745589" y="3116125"/>
        <a:ext cx="355966" cy="4870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6F012-BC85-44A0-A6AD-7855EDE5FB16}">
      <dsp:nvSpPr>
        <dsp:cNvPr id="0" name=""/>
        <dsp:cNvSpPr/>
      </dsp:nvSpPr>
      <dsp:spPr>
        <a:xfrm>
          <a:off x="3055283" y="27762"/>
          <a:ext cx="4582924" cy="4582924"/>
        </a:xfrm>
        <a:prstGeom prst="pie">
          <a:avLst>
            <a:gd name="adj1" fmla="val 16200000"/>
            <a:gd name="adj2" fmla="val 54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776D42-53FF-4748-87EC-4DF1E4663EA4}">
      <dsp:nvSpPr>
        <dsp:cNvPr id="0" name=""/>
        <dsp:cNvSpPr/>
      </dsp:nvSpPr>
      <dsp:spPr>
        <a:xfrm>
          <a:off x="0" y="27762"/>
          <a:ext cx="5346745" cy="4582924"/>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fa-IR" sz="1800" kern="1200">
              <a:latin typeface="Farhang" panose="00000500000000000000" pitchFamily="2" charset="-78"/>
              <a:cs typeface="Farhang" panose="00000500000000000000" pitchFamily="2" charset="-78"/>
            </a:rPr>
            <a:t>طرح پیشنهادی در یکی از سنکروترون‌های در حال کار دنیا پذیرفته شده باشد. </a:t>
          </a:r>
        </a:p>
      </dsp:txBody>
      <dsp:txXfrm>
        <a:off x="2673372" y="27762"/>
        <a:ext cx="2673372" cy="1374880"/>
      </dsp:txXfrm>
    </dsp:sp>
    <dsp:sp modelId="{9A0456AA-E277-4EC6-9D4A-B652515B7188}">
      <dsp:nvSpPr>
        <dsp:cNvPr id="0" name=""/>
        <dsp:cNvSpPr/>
      </dsp:nvSpPr>
      <dsp:spPr>
        <a:xfrm>
          <a:off x="3857296" y="1402642"/>
          <a:ext cx="2978898" cy="2978898"/>
        </a:xfrm>
        <a:prstGeom prst="pie">
          <a:avLst>
            <a:gd name="adj1" fmla="val 16200000"/>
            <a:gd name="adj2" fmla="val 54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5D1C2-E92E-44F5-A3C0-9F4B84984C41}">
      <dsp:nvSpPr>
        <dsp:cNvPr id="0" name=""/>
        <dsp:cNvSpPr/>
      </dsp:nvSpPr>
      <dsp:spPr>
        <a:xfrm>
          <a:off x="0" y="1402642"/>
          <a:ext cx="5346745" cy="297889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fa-IR" sz="1800" kern="1200">
              <a:latin typeface="Farhang" panose="00000500000000000000" pitchFamily="2" charset="-78"/>
              <a:cs typeface="Farhang" panose="00000500000000000000" pitchFamily="2" charset="-78"/>
            </a:rPr>
            <a:t>طرح پیشنهادی هیچ حمایت مالی از موسسات داخلی و یا بین‌المللی دریافت نکرده باشد.</a:t>
          </a:r>
        </a:p>
      </dsp:txBody>
      <dsp:txXfrm>
        <a:off x="2673372" y="1402642"/>
        <a:ext cx="2673372" cy="1374875"/>
      </dsp:txXfrm>
    </dsp:sp>
    <dsp:sp modelId="{BFA765C3-D024-4E70-A30B-D8EFB2F9D22F}">
      <dsp:nvSpPr>
        <dsp:cNvPr id="0" name=""/>
        <dsp:cNvSpPr/>
      </dsp:nvSpPr>
      <dsp:spPr>
        <a:xfrm>
          <a:off x="4659307" y="2777518"/>
          <a:ext cx="1374876" cy="1374876"/>
        </a:xfrm>
        <a:prstGeom prst="pie">
          <a:avLst>
            <a:gd name="adj1" fmla="val 16200000"/>
            <a:gd name="adj2" fmla="val 54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3649F8-EE8C-40AE-8BCA-A98CB5E602B6}">
      <dsp:nvSpPr>
        <dsp:cNvPr id="0" name=""/>
        <dsp:cNvSpPr/>
      </dsp:nvSpPr>
      <dsp:spPr>
        <a:xfrm>
          <a:off x="0" y="2777518"/>
          <a:ext cx="5346745" cy="1374876"/>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fa-IR" sz="1800" kern="1200">
              <a:latin typeface="Farhang" panose="00000500000000000000" pitchFamily="2" charset="-78"/>
              <a:cs typeface="Farhang" panose="00000500000000000000" pitchFamily="2" charset="-78"/>
            </a:rPr>
            <a:t>سرگروه شاغل به کار در یکی از موسسات علمی، دانشگاهی و یا صنعتی داخلی باشد و ایده اصلی، انجام یک پژوهش ایرانی باشد. </a:t>
          </a:r>
        </a:p>
      </dsp:txBody>
      <dsp:txXfrm>
        <a:off x="2673372" y="2777518"/>
        <a:ext cx="2673372" cy="1374876"/>
      </dsp:txXfrm>
    </dsp:sp>
    <dsp:sp modelId="{467FE08A-5175-45FE-A6DB-B1815164ECC8}">
      <dsp:nvSpPr>
        <dsp:cNvPr id="0" name=""/>
        <dsp:cNvSpPr/>
      </dsp:nvSpPr>
      <dsp:spPr>
        <a:xfrm>
          <a:off x="0" y="1402642"/>
          <a:ext cx="2673372" cy="13748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r" defTabSz="711200" rtl="1">
            <a:lnSpc>
              <a:spcPct val="90000"/>
            </a:lnSpc>
            <a:spcBef>
              <a:spcPct val="0"/>
            </a:spcBef>
            <a:spcAft>
              <a:spcPct val="15000"/>
            </a:spcAft>
            <a:buChar char="•"/>
          </a:pPr>
          <a:r>
            <a:rPr lang="fa-IR" sz="1600" kern="1200">
              <a:latin typeface="Farhang" panose="00000500000000000000" pitchFamily="2" charset="-78"/>
              <a:cs typeface="Farhang" panose="00000500000000000000" pitchFamily="2" charset="-78"/>
            </a:rPr>
            <a:t>در صورتی‌که حمایت مالی دریافت شده برای سفر کافی نباشد، با ارائه مستندات لازم امکان تامین بخش باقیمانده هزینه وجود دارد. </a:t>
          </a:r>
        </a:p>
      </dsp:txBody>
      <dsp:txXfrm>
        <a:off x="0" y="1402642"/>
        <a:ext cx="2673372" cy="13748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B6BC6-B7CC-44CA-9830-5B1FF32432D8}">
      <dsp:nvSpPr>
        <dsp:cNvPr id="0" name=""/>
        <dsp:cNvSpPr/>
      </dsp:nvSpPr>
      <dsp:spPr>
        <a:xfrm>
          <a:off x="1815857" y="0"/>
          <a:ext cx="6079176" cy="67997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fa-IR" sz="1600" kern="1200">
              <a:latin typeface="Farhang" panose="00000500000000000000" pitchFamily="2" charset="-78"/>
              <a:cs typeface="Farhang" panose="00000500000000000000" pitchFamily="2" charset="-78"/>
            </a:rPr>
            <a:t>تهیه طرح پیشنهادی و ثبت درخواست در یکی از آزمایشگاه‌های سنکروترون دنیا</a:t>
          </a:r>
        </a:p>
      </dsp:txBody>
      <dsp:txXfrm>
        <a:off x="2600402" y="19916"/>
        <a:ext cx="5274715" cy="640139"/>
      </dsp:txXfrm>
    </dsp:sp>
    <dsp:sp modelId="{C2302513-F555-4136-B617-A770014A4E1F}">
      <dsp:nvSpPr>
        <dsp:cNvPr id="0" name=""/>
        <dsp:cNvSpPr/>
      </dsp:nvSpPr>
      <dsp:spPr>
        <a:xfrm>
          <a:off x="1361893" y="774412"/>
          <a:ext cx="6079176" cy="67997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fa-IR" sz="1600" kern="1200">
              <a:latin typeface="Farhang" panose="00000500000000000000" pitchFamily="2" charset="-78"/>
              <a:cs typeface="Farhang" panose="00000500000000000000" pitchFamily="2" charset="-78"/>
            </a:rPr>
            <a:t>دریافت نامه رسمی پذیرش طرح پیشنهادی</a:t>
          </a:r>
        </a:p>
      </dsp:txBody>
      <dsp:txXfrm>
        <a:off x="2277755" y="794328"/>
        <a:ext cx="5143397" cy="640139"/>
      </dsp:txXfrm>
    </dsp:sp>
    <dsp:sp modelId="{70B34314-AC24-4606-9F20-08AFCB75A032}">
      <dsp:nvSpPr>
        <dsp:cNvPr id="0" name=""/>
        <dsp:cNvSpPr/>
      </dsp:nvSpPr>
      <dsp:spPr>
        <a:xfrm>
          <a:off x="907928" y="1548825"/>
          <a:ext cx="6079176" cy="67997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fa-IR" sz="1600" kern="1200" dirty="0">
              <a:solidFill>
                <a:schemeClr val="bg1"/>
              </a:solidFill>
              <a:latin typeface="Farhang" panose="00000500000000000000" pitchFamily="2" charset="-78"/>
              <a:cs typeface="Farhang" panose="00000500000000000000" pitchFamily="2" charset="-78"/>
            </a:rPr>
            <a:t>ارسال درخواست به سامانه برنامه به نشانی </a:t>
          </a:r>
          <a:r>
            <a:rPr lang="en-US" sz="1600" u="sng" kern="1200" dirty="0">
              <a:solidFill>
                <a:schemeClr val="bg1"/>
              </a:solidFill>
              <a:latin typeface="Farhang" panose="00000500000000000000" pitchFamily="2" charset="-78"/>
              <a:cs typeface="Farhang" panose="00000500000000000000" pitchFamily="2" charset="-78"/>
              <a:hlinkClick xmlns:r="http://schemas.openxmlformats.org/officeDocument/2006/relationships" r:id="rId1">
                <a:extLst>
                  <a:ext uri="{A12FA001-AC4F-418D-AE19-62706E023703}">
                    <ahyp:hlinkClr xmlns:ahyp="http://schemas.microsoft.com/office/drawing/2018/hyperlinkcolor" val="tx"/>
                  </a:ext>
                </a:extLst>
              </a:hlinkClick>
            </a:rPr>
            <a:t>https://ilsf.ipm.ac.ir/sgn-pg/sync-user-sprt.jsp</a:t>
          </a:r>
          <a:endParaRPr lang="fa-IR" sz="1600" kern="1200" dirty="0">
            <a:solidFill>
              <a:schemeClr val="bg1"/>
            </a:solidFill>
            <a:latin typeface="Farhang" panose="00000500000000000000" pitchFamily="2" charset="-78"/>
            <a:cs typeface="Farhang" panose="00000500000000000000" pitchFamily="2" charset="-78"/>
          </a:endParaRPr>
        </a:p>
      </dsp:txBody>
      <dsp:txXfrm>
        <a:off x="1823791" y="1568741"/>
        <a:ext cx="5143397" cy="640139"/>
      </dsp:txXfrm>
    </dsp:sp>
    <dsp:sp modelId="{31730817-D818-45FE-BDD2-2628FA504E7F}">
      <dsp:nvSpPr>
        <dsp:cNvPr id="0" name=""/>
        <dsp:cNvSpPr/>
      </dsp:nvSpPr>
      <dsp:spPr>
        <a:xfrm>
          <a:off x="453964" y="2323237"/>
          <a:ext cx="6079176" cy="67997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fa-IR" sz="1600" kern="1200">
              <a:latin typeface="Farhang" panose="00000500000000000000" pitchFamily="2" charset="-78"/>
              <a:cs typeface="Farhang" panose="00000500000000000000" pitchFamily="2" charset="-78"/>
            </a:rPr>
            <a:t>بررسی درخواست در کارگروه علمی برنامه</a:t>
          </a:r>
        </a:p>
      </dsp:txBody>
      <dsp:txXfrm>
        <a:off x="1369826" y="2343153"/>
        <a:ext cx="5143397" cy="640139"/>
      </dsp:txXfrm>
    </dsp:sp>
    <dsp:sp modelId="{D00C8FBC-0B6C-409C-AF57-5A63D0909D78}">
      <dsp:nvSpPr>
        <dsp:cNvPr id="0" name=""/>
        <dsp:cNvSpPr/>
      </dsp:nvSpPr>
      <dsp:spPr>
        <a:xfrm>
          <a:off x="0" y="3097650"/>
          <a:ext cx="6079176" cy="67997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fa-IR" sz="1600" kern="1200">
              <a:latin typeface="Farhang" panose="00000500000000000000" pitchFamily="2" charset="-78"/>
              <a:cs typeface="Farhang" panose="00000500000000000000" pitchFamily="2" charset="-78"/>
            </a:rPr>
            <a:t>تایید کارگروه و ارسال به صندوق حمایتی</a:t>
          </a:r>
        </a:p>
      </dsp:txBody>
      <dsp:txXfrm>
        <a:off x="915862" y="3117566"/>
        <a:ext cx="5143397" cy="640139"/>
      </dsp:txXfrm>
    </dsp:sp>
    <dsp:sp modelId="{A8AF4E18-83CF-4D0E-9C6B-3178D5561484}">
      <dsp:nvSpPr>
        <dsp:cNvPr id="0" name=""/>
        <dsp:cNvSpPr/>
      </dsp:nvSpPr>
      <dsp:spPr>
        <a:xfrm>
          <a:off x="1815857" y="496757"/>
          <a:ext cx="441981" cy="44198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rtl="1">
            <a:lnSpc>
              <a:spcPct val="90000"/>
            </a:lnSpc>
            <a:spcBef>
              <a:spcPct val="0"/>
            </a:spcBef>
            <a:spcAft>
              <a:spcPct val="35000"/>
            </a:spcAft>
            <a:buNone/>
          </a:pPr>
          <a:endParaRPr lang="fa-IR" sz="1700" kern="1200">
            <a:latin typeface="Farhang" panose="00000500000000000000" pitchFamily="2" charset="-78"/>
            <a:cs typeface="Farhang" panose="00000500000000000000" pitchFamily="2" charset="-78"/>
          </a:endParaRPr>
        </a:p>
      </dsp:txBody>
      <dsp:txXfrm>
        <a:off x="1915303" y="496757"/>
        <a:ext cx="243089" cy="332591"/>
      </dsp:txXfrm>
    </dsp:sp>
    <dsp:sp modelId="{02EEDAE7-6924-42BC-ADDB-E4FD79C3C066}">
      <dsp:nvSpPr>
        <dsp:cNvPr id="0" name=""/>
        <dsp:cNvSpPr/>
      </dsp:nvSpPr>
      <dsp:spPr>
        <a:xfrm>
          <a:off x="1361893" y="1271169"/>
          <a:ext cx="441981" cy="44198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rtl="1">
            <a:lnSpc>
              <a:spcPct val="90000"/>
            </a:lnSpc>
            <a:spcBef>
              <a:spcPct val="0"/>
            </a:spcBef>
            <a:spcAft>
              <a:spcPct val="35000"/>
            </a:spcAft>
            <a:buNone/>
          </a:pPr>
          <a:endParaRPr lang="fa-IR" sz="1700" kern="1200">
            <a:latin typeface="Farhang" panose="00000500000000000000" pitchFamily="2" charset="-78"/>
            <a:cs typeface="Farhang" panose="00000500000000000000" pitchFamily="2" charset="-78"/>
          </a:endParaRPr>
        </a:p>
      </dsp:txBody>
      <dsp:txXfrm>
        <a:off x="1461339" y="1271169"/>
        <a:ext cx="243089" cy="332591"/>
      </dsp:txXfrm>
    </dsp:sp>
    <dsp:sp modelId="{F5A9087C-40F2-48EE-9FAF-C2E7B3CA0BE5}">
      <dsp:nvSpPr>
        <dsp:cNvPr id="0" name=""/>
        <dsp:cNvSpPr/>
      </dsp:nvSpPr>
      <dsp:spPr>
        <a:xfrm>
          <a:off x="907928" y="2034249"/>
          <a:ext cx="441981" cy="44198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rtl="1">
            <a:lnSpc>
              <a:spcPct val="90000"/>
            </a:lnSpc>
            <a:spcBef>
              <a:spcPct val="0"/>
            </a:spcBef>
            <a:spcAft>
              <a:spcPct val="35000"/>
            </a:spcAft>
            <a:buNone/>
          </a:pPr>
          <a:endParaRPr lang="fa-IR" sz="1700" kern="1200">
            <a:latin typeface="Farhang" panose="00000500000000000000" pitchFamily="2" charset="-78"/>
            <a:cs typeface="Farhang" panose="00000500000000000000" pitchFamily="2" charset="-78"/>
          </a:endParaRPr>
        </a:p>
      </dsp:txBody>
      <dsp:txXfrm>
        <a:off x="1007374" y="2034249"/>
        <a:ext cx="243089" cy="332591"/>
      </dsp:txXfrm>
    </dsp:sp>
    <dsp:sp modelId="{428BECC8-815B-4F20-B02E-435756B88C62}">
      <dsp:nvSpPr>
        <dsp:cNvPr id="0" name=""/>
        <dsp:cNvSpPr/>
      </dsp:nvSpPr>
      <dsp:spPr>
        <a:xfrm>
          <a:off x="453964" y="2816217"/>
          <a:ext cx="441981" cy="44198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rtl="1">
            <a:lnSpc>
              <a:spcPct val="90000"/>
            </a:lnSpc>
            <a:spcBef>
              <a:spcPct val="0"/>
            </a:spcBef>
            <a:spcAft>
              <a:spcPct val="35000"/>
            </a:spcAft>
            <a:buNone/>
          </a:pPr>
          <a:endParaRPr lang="fa-IR" sz="1700" kern="1200">
            <a:latin typeface="Farhang" panose="00000500000000000000" pitchFamily="2" charset="-78"/>
            <a:cs typeface="Farhang" panose="00000500000000000000" pitchFamily="2" charset="-78"/>
          </a:endParaRPr>
        </a:p>
      </dsp:txBody>
      <dsp:txXfrm>
        <a:off x="553410" y="2816217"/>
        <a:ext cx="243089" cy="3325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63655-5925-4803-87B4-4ACD7446E102}">
      <dsp:nvSpPr>
        <dsp:cNvPr id="0" name=""/>
        <dsp:cNvSpPr/>
      </dsp:nvSpPr>
      <dsp:spPr>
        <a:xfrm>
          <a:off x="0" y="669288"/>
          <a:ext cx="7638208" cy="5001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r" defTabSz="844550" rtl="1">
            <a:lnSpc>
              <a:spcPct val="90000"/>
            </a:lnSpc>
            <a:spcBef>
              <a:spcPct val="0"/>
            </a:spcBef>
            <a:spcAft>
              <a:spcPct val="35000"/>
            </a:spcAft>
            <a:buNone/>
          </a:pPr>
          <a:r>
            <a:rPr lang="fa-IR" sz="1900" kern="1200">
              <a:latin typeface="Farhang" panose="00000500000000000000" pitchFamily="2" charset="-78"/>
              <a:cs typeface="Farhang" panose="00000500000000000000" pitchFamily="2" charset="-78"/>
            </a:rPr>
            <a:t>بلیط سفر رفت و برگشت از مبدا تهران (هواپیما و قطار و اتوبوس داخلی)</a:t>
          </a:r>
        </a:p>
      </dsp:txBody>
      <dsp:txXfrm>
        <a:off x="24417" y="693705"/>
        <a:ext cx="7589374" cy="451341"/>
      </dsp:txXfrm>
    </dsp:sp>
    <dsp:sp modelId="{3FBF3459-01FF-4F51-8E91-238DA8072620}">
      <dsp:nvSpPr>
        <dsp:cNvPr id="0" name=""/>
        <dsp:cNvSpPr/>
      </dsp:nvSpPr>
      <dsp:spPr>
        <a:xfrm>
          <a:off x="0" y="1224183"/>
          <a:ext cx="7638208" cy="50017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r" defTabSz="844550" rtl="1">
            <a:lnSpc>
              <a:spcPct val="90000"/>
            </a:lnSpc>
            <a:spcBef>
              <a:spcPct val="0"/>
            </a:spcBef>
            <a:spcAft>
              <a:spcPct val="35000"/>
            </a:spcAft>
            <a:buNone/>
          </a:pPr>
          <a:r>
            <a:rPr lang="fa-IR" sz="1900" kern="1200">
              <a:latin typeface="Farhang" panose="00000500000000000000" pitchFamily="2" charset="-78"/>
              <a:cs typeface="Farhang" panose="00000500000000000000" pitchFamily="2" charset="-78"/>
            </a:rPr>
            <a:t>اقامت به ازاء مدت زمان انجام آزمایش به اضافه یک روز قبل و دو روز بعد از انجام آزمایش</a:t>
          </a:r>
        </a:p>
      </dsp:txBody>
      <dsp:txXfrm>
        <a:off x="24417" y="1248600"/>
        <a:ext cx="7589374" cy="451341"/>
      </dsp:txXfrm>
    </dsp:sp>
    <dsp:sp modelId="{77C28DFC-D364-4CE8-AB24-6DD2EF864C57}">
      <dsp:nvSpPr>
        <dsp:cNvPr id="0" name=""/>
        <dsp:cNvSpPr/>
      </dsp:nvSpPr>
      <dsp:spPr>
        <a:xfrm>
          <a:off x="0" y="1779078"/>
          <a:ext cx="7638208" cy="50017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r" defTabSz="844550" rtl="1">
            <a:lnSpc>
              <a:spcPct val="90000"/>
            </a:lnSpc>
            <a:spcBef>
              <a:spcPct val="0"/>
            </a:spcBef>
            <a:spcAft>
              <a:spcPct val="35000"/>
            </a:spcAft>
            <a:buNone/>
          </a:pPr>
          <a:r>
            <a:rPr lang="fa-IR" sz="1900" kern="1200">
              <a:latin typeface="Farhang" panose="00000500000000000000" pitchFamily="2" charset="-78"/>
              <a:cs typeface="Farhang" panose="00000500000000000000" pitchFamily="2" charset="-78"/>
            </a:rPr>
            <a:t>تهیه نمونه‌های آزمایشگاهی.</a:t>
          </a:r>
        </a:p>
      </dsp:txBody>
      <dsp:txXfrm>
        <a:off x="24417" y="1803495"/>
        <a:ext cx="7589374" cy="451341"/>
      </dsp:txXfrm>
    </dsp:sp>
    <dsp:sp modelId="{7E6FA0F2-74F5-4A4D-8C2A-7A3C9D7B28A8}">
      <dsp:nvSpPr>
        <dsp:cNvPr id="0" name=""/>
        <dsp:cNvSpPr/>
      </dsp:nvSpPr>
      <dsp:spPr>
        <a:xfrm>
          <a:off x="0" y="2333973"/>
          <a:ext cx="7638208" cy="5001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r" defTabSz="844550" rtl="1">
            <a:lnSpc>
              <a:spcPct val="90000"/>
            </a:lnSpc>
            <a:spcBef>
              <a:spcPct val="0"/>
            </a:spcBef>
            <a:spcAft>
              <a:spcPct val="35000"/>
            </a:spcAft>
            <a:buNone/>
          </a:pPr>
          <a:r>
            <a:rPr lang="fa-IR" sz="1900" kern="1200">
              <a:latin typeface="Farhang" panose="00000500000000000000" pitchFamily="2" charset="-78"/>
              <a:cs typeface="Farhang" panose="00000500000000000000" pitchFamily="2" charset="-78"/>
            </a:rPr>
            <a:t>موارد ضروری با تشخیص کارگروه.</a:t>
          </a:r>
        </a:p>
      </dsp:txBody>
      <dsp:txXfrm>
        <a:off x="24417" y="2358390"/>
        <a:ext cx="7589374" cy="451341"/>
      </dsp:txXfrm>
    </dsp:sp>
    <dsp:sp modelId="{BED9E747-AF84-4BB3-9043-B99BA328EC47}">
      <dsp:nvSpPr>
        <dsp:cNvPr id="0" name=""/>
        <dsp:cNvSpPr/>
      </dsp:nvSpPr>
      <dsp:spPr>
        <a:xfrm>
          <a:off x="0" y="2888868"/>
          <a:ext cx="7638208" cy="50017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r" defTabSz="844550" rtl="1">
            <a:lnSpc>
              <a:spcPct val="90000"/>
            </a:lnSpc>
            <a:spcBef>
              <a:spcPct val="0"/>
            </a:spcBef>
            <a:spcAft>
              <a:spcPct val="35000"/>
            </a:spcAft>
            <a:buNone/>
          </a:pPr>
          <a:r>
            <a:rPr lang="fa-IR" sz="1900" kern="1200">
              <a:latin typeface="Farhang" panose="00000500000000000000" pitchFamily="2" charset="-78"/>
              <a:cs typeface="Farhang" panose="00000500000000000000" pitchFamily="2" charset="-78"/>
            </a:rPr>
            <a:t>حمایت تشویقی:</a:t>
          </a:r>
        </a:p>
      </dsp:txBody>
      <dsp:txXfrm>
        <a:off x="24417" y="2913285"/>
        <a:ext cx="7589374" cy="451341"/>
      </dsp:txXfrm>
    </dsp:sp>
    <dsp:sp modelId="{4A179236-16E0-4407-AD7A-F9086A125E8D}">
      <dsp:nvSpPr>
        <dsp:cNvPr id="0" name=""/>
        <dsp:cNvSpPr/>
      </dsp:nvSpPr>
      <dsp:spPr>
        <a:xfrm>
          <a:off x="0" y="3389043"/>
          <a:ext cx="7638208" cy="580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513" tIns="24130" rIns="135128" bIns="24130" numCol="1" spcCol="1270" anchor="t" anchorCtr="0">
          <a:noAutofit/>
        </a:bodyPr>
        <a:lstStyle/>
        <a:p>
          <a:pPr marL="114300" lvl="1" indent="-114300" algn="r" defTabSz="666750" rtl="1">
            <a:lnSpc>
              <a:spcPct val="90000"/>
            </a:lnSpc>
            <a:spcBef>
              <a:spcPct val="0"/>
            </a:spcBef>
            <a:spcAft>
              <a:spcPct val="20000"/>
            </a:spcAft>
            <a:buChar char="•"/>
          </a:pPr>
          <a:r>
            <a:rPr lang="fa-IR" sz="1500" kern="1200">
              <a:latin typeface="Farhang" panose="00000500000000000000" pitchFamily="2" charset="-78"/>
              <a:cs typeface="Farhang" panose="00000500000000000000" pitchFamily="2" charset="-78"/>
            </a:rPr>
            <a:t>چاپ مقاله</a:t>
          </a:r>
        </a:p>
        <a:p>
          <a:pPr marL="114300" lvl="1" indent="-114300" algn="r" defTabSz="666750" rtl="1">
            <a:lnSpc>
              <a:spcPct val="90000"/>
            </a:lnSpc>
            <a:spcBef>
              <a:spcPct val="0"/>
            </a:spcBef>
            <a:spcAft>
              <a:spcPct val="20000"/>
            </a:spcAft>
            <a:buChar char="•"/>
          </a:pPr>
          <a:r>
            <a:rPr lang="fa-IR" sz="1500" kern="1200">
              <a:latin typeface="Farhang" panose="00000500000000000000" pitchFamily="2" charset="-78"/>
              <a:cs typeface="Farhang" panose="00000500000000000000" pitchFamily="2" charset="-78"/>
            </a:rPr>
            <a:t>ارائه در همایش کاربران چشمه نور ایران</a:t>
          </a:r>
        </a:p>
      </dsp:txBody>
      <dsp:txXfrm>
        <a:off x="0" y="3389043"/>
        <a:ext cx="7638208" cy="58011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D3387C-F590-E2FD-561B-12B5FE9B19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CE7D5A-26F0-4D03-8652-584A08414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51C4D6-B68A-4740-8183-48308AE3375A}" type="datetimeFigureOut">
              <a:rPr lang="en-US" smtClean="0"/>
              <a:t>6/26/2023</a:t>
            </a:fld>
            <a:endParaRPr lang="en-US"/>
          </a:p>
        </p:txBody>
      </p:sp>
      <p:sp>
        <p:nvSpPr>
          <p:cNvPr id="4" name="Footer Placeholder 3">
            <a:extLst>
              <a:ext uri="{FF2B5EF4-FFF2-40B4-BE49-F238E27FC236}">
                <a16:creationId xmlns:a16="http://schemas.microsoft.com/office/drawing/2014/main" id="{F6050F70-1BBF-4C3C-6983-6B1AF7F24C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8CC16F-70A9-A18D-EAEC-5C72B26C57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0E9303-C29A-4806-995F-65AFC477C745}" type="slidenum">
              <a:rPr lang="en-US" smtClean="0"/>
              <a:t>‹#›</a:t>
            </a:fld>
            <a:endParaRPr lang="en-US"/>
          </a:p>
        </p:txBody>
      </p:sp>
    </p:spTree>
    <p:extLst>
      <p:ext uri="{BB962C8B-B14F-4D97-AF65-F5344CB8AC3E}">
        <p14:creationId xmlns:p14="http://schemas.microsoft.com/office/powerpoint/2010/main" val="1024648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A2A0BA9-05BA-4444-9BFB-D1FED91A03BF}" type="datetimeFigureOut">
              <a:rPr lang="fa-IR" smtClean="0"/>
              <a:t>08/12/1444</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C9A585C-FC4C-4C2A-8A8A-66B40F6EC103}" type="slidenum">
              <a:rPr lang="fa-IR" smtClean="0"/>
              <a:t>‹#›</a:t>
            </a:fld>
            <a:endParaRPr lang="fa-IR"/>
          </a:p>
        </p:txBody>
      </p:sp>
    </p:spTree>
    <p:extLst>
      <p:ext uri="{BB962C8B-B14F-4D97-AF65-F5344CB8AC3E}">
        <p14:creationId xmlns:p14="http://schemas.microsoft.com/office/powerpoint/2010/main" val="410329114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jMnuHZyZn7AhXC6CoKHTn0ArQQFnoECBUQAQ&amp;url=https%3A%2F%2Fen.wikipedia.org%2Fwiki%2FSingle-wavelength_anomalous_dispersion&amp;usg=AOvVaw1ypS4IX4kfMIzNHGlUmE8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1</a:t>
            </a:fld>
            <a:endParaRPr lang="fa-IR"/>
          </a:p>
        </p:txBody>
      </p:sp>
    </p:spTree>
    <p:extLst>
      <p:ext uri="{BB962C8B-B14F-4D97-AF65-F5344CB8AC3E}">
        <p14:creationId xmlns:p14="http://schemas.microsoft.com/office/powerpoint/2010/main" val="80501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شماره 2 : نمونه سازی- نصب نمونه</a:t>
            </a:r>
            <a:endParaRPr lang="en-US" dirty="0"/>
          </a:p>
        </p:txBody>
      </p:sp>
      <p:sp>
        <p:nvSpPr>
          <p:cNvPr id="4" name="Footer Placeholder 3"/>
          <p:cNvSpPr>
            <a:spLocks noGrp="1"/>
          </p:cNvSpPr>
          <p:nvPr>
            <p:ph type="ftr" sz="quarter" idx="4"/>
          </p:nvPr>
        </p:nvSpPr>
        <p:spPr/>
        <p:txBody>
          <a:bodyPr/>
          <a:lstStyle/>
          <a:p>
            <a:r>
              <a:rPr lang="en-US"/>
              <a:t>Shiraz University-29 Oct 2014</a:t>
            </a:r>
          </a:p>
        </p:txBody>
      </p:sp>
      <p:sp>
        <p:nvSpPr>
          <p:cNvPr id="5" name="Slide Number Placeholder 4"/>
          <p:cNvSpPr>
            <a:spLocks noGrp="1"/>
          </p:cNvSpPr>
          <p:nvPr>
            <p:ph type="sldNum" sz="quarter" idx="5"/>
          </p:nvPr>
        </p:nvSpPr>
        <p:spPr/>
        <p:txBody>
          <a:bodyPr/>
          <a:lstStyle/>
          <a:p>
            <a:fld id="{45975400-A3ED-4FD5-B598-90995EC83529}" type="slidenum">
              <a:rPr lang="en-US" smtClean="0"/>
              <a:pPr/>
              <a:t>16</a:t>
            </a:fld>
            <a:endParaRPr lang="en-US"/>
          </a:p>
        </p:txBody>
      </p:sp>
    </p:spTree>
    <p:extLst>
      <p:ext uri="{BB962C8B-B14F-4D97-AF65-F5344CB8AC3E}">
        <p14:creationId xmlns:p14="http://schemas.microsoft.com/office/powerpoint/2010/main" val="3735559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نمره از 5 یا 10</a:t>
            </a:r>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25</a:t>
            </a:fld>
            <a:endParaRPr lang="fa-IR"/>
          </a:p>
        </p:txBody>
      </p:sp>
    </p:spTree>
    <p:extLst>
      <p:ext uri="{BB962C8B-B14F-4D97-AF65-F5344CB8AC3E}">
        <p14:creationId xmlns:p14="http://schemas.microsoft.com/office/powerpoint/2010/main" val="201805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err="1"/>
              <a:t>کالیپسو</a:t>
            </a:r>
            <a:r>
              <a:rPr lang="fa-IR" dirty="0"/>
              <a:t> پلاس قبلا اروپا بود اکنون خاورمیانه هم هست</a:t>
            </a:r>
          </a:p>
          <a:p>
            <a:r>
              <a:rPr lang="fa-IR" dirty="0"/>
              <a:t>برخی </a:t>
            </a:r>
            <a:r>
              <a:rPr lang="fa-IR" dirty="0" err="1"/>
              <a:t>سینکروترون</a:t>
            </a:r>
            <a:r>
              <a:rPr lang="fa-IR" dirty="0"/>
              <a:t> ها خودشان حمایت محدود دارند مثل بسی در حد 200 تا 400 یورو</a:t>
            </a:r>
            <a:endParaRPr lang="en-US" dirty="0"/>
          </a:p>
        </p:txBody>
      </p:sp>
      <p:sp>
        <p:nvSpPr>
          <p:cNvPr id="4" name="Footer Placeholder 3"/>
          <p:cNvSpPr>
            <a:spLocks noGrp="1"/>
          </p:cNvSpPr>
          <p:nvPr>
            <p:ph type="ftr" sz="quarter" idx="4"/>
          </p:nvPr>
        </p:nvSpPr>
        <p:spPr/>
        <p:txBody>
          <a:bodyPr/>
          <a:lstStyle/>
          <a:p>
            <a:r>
              <a:rPr lang="en-US"/>
              <a:t>Shiraz University-29 Oct 2014</a:t>
            </a:r>
          </a:p>
        </p:txBody>
      </p:sp>
      <p:sp>
        <p:nvSpPr>
          <p:cNvPr id="5" name="Slide Number Placeholder 4"/>
          <p:cNvSpPr>
            <a:spLocks noGrp="1"/>
          </p:cNvSpPr>
          <p:nvPr>
            <p:ph type="sldNum" sz="quarter" idx="5"/>
          </p:nvPr>
        </p:nvSpPr>
        <p:spPr/>
        <p:txBody>
          <a:bodyPr/>
          <a:lstStyle/>
          <a:p>
            <a:fld id="{45975400-A3ED-4FD5-B598-90995EC83529}" type="slidenum">
              <a:rPr lang="en-US" smtClean="0"/>
              <a:pPr/>
              <a:t>36</a:t>
            </a:fld>
            <a:endParaRPr lang="en-US"/>
          </a:p>
        </p:txBody>
      </p:sp>
    </p:spTree>
    <p:extLst>
      <p:ext uri="{BB962C8B-B14F-4D97-AF65-F5344CB8AC3E}">
        <p14:creationId xmlns:p14="http://schemas.microsoft.com/office/powerpoint/2010/main" val="1322565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GB">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3E3746D1-283B-2A43-9021-F3B9CD1A637F}" type="slidenum">
              <a:rPr lang="en-GB" sz="1300"/>
              <a:pPr/>
              <a:t>42</a:t>
            </a:fld>
            <a:endParaRPr lang="en-GB" sz="1300"/>
          </a:p>
        </p:txBody>
      </p:sp>
    </p:spTree>
    <p:extLst>
      <p:ext uri="{BB962C8B-B14F-4D97-AF65-F5344CB8AC3E}">
        <p14:creationId xmlns:p14="http://schemas.microsoft.com/office/powerpoint/2010/main" val="910323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76BCB5A-A94B-20EA-CD5E-7612A7634B1C}"/>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622B2A96-C42C-E8BD-E6B8-BC34925A6A1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dirty="0">
                <a:latin typeface="Times New Roman" panose="02020603050405020304" pitchFamily="18" charset="0"/>
              </a:rPr>
              <a:t>Slide 1: Company Logo Full Page</a:t>
            </a:r>
          </a:p>
          <a:p>
            <a:endParaRPr lang="en-US" altLang="it-IT" dirty="0">
              <a:latin typeface="Times New Roman" panose="02020603050405020304" pitchFamily="18" charset="0"/>
            </a:endParaRPr>
          </a:p>
          <a:p>
            <a:pPr>
              <a:lnSpc>
                <a:spcPct val="90000"/>
              </a:lnSpc>
              <a:spcBef>
                <a:spcPct val="0"/>
              </a:spcBef>
              <a:spcAft>
                <a:spcPct val="20000"/>
              </a:spcAft>
            </a:pPr>
            <a:r>
              <a:rPr lang="en-GB" altLang="it-IT" b="1" dirty="0">
                <a:latin typeface="Times New Roman" panose="02020603050405020304" pitchFamily="18" charset="0"/>
              </a:rPr>
              <a:t>Before you start</a:t>
            </a:r>
            <a:r>
              <a:rPr lang="en-GB" altLang="it-IT" dirty="0">
                <a:latin typeface="Times New Roman" panose="02020603050405020304" pitchFamily="18" charset="0"/>
              </a:rPr>
              <a:t> editing the slides of your talk change to the </a:t>
            </a:r>
            <a:r>
              <a:rPr lang="en-GB" altLang="it-IT" b="1" dirty="0">
                <a:latin typeface="Times New Roman" panose="02020603050405020304" pitchFamily="18" charset="0"/>
              </a:rPr>
              <a:t>Master Slide view</a:t>
            </a:r>
            <a:r>
              <a:rPr lang="en-GB" altLang="it-IT" dirty="0">
                <a:latin typeface="Times New Roman" panose="02020603050405020304" pitchFamily="18" charset="0"/>
              </a:rPr>
              <a:t>:</a:t>
            </a:r>
          </a:p>
          <a:p>
            <a:pPr>
              <a:lnSpc>
                <a:spcPct val="90000"/>
              </a:lnSpc>
              <a:spcBef>
                <a:spcPct val="0"/>
              </a:spcBef>
              <a:spcAft>
                <a:spcPct val="20000"/>
              </a:spcAft>
            </a:pPr>
            <a:r>
              <a:rPr lang="en-US" altLang="it-IT" dirty="0">
                <a:latin typeface="Times New Roman" panose="02020603050405020304" pitchFamily="18" charset="0"/>
              </a:rPr>
              <a:t>Microsoft Office :Menu: </a:t>
            </a:r>
            <a:r>
              <a:rPr lang="en-US" altLang="it-IT" i="1" dirty="0">
                <a:latin typeface="Times New Roman" panose="02020603050405020304" pitchFamily="18" charset="0"/>
              </a:rPr>
              <a:t>View</a:t>
            </a:r>
            <a:r>
              <a:rPr lang="en-US" altLang="it-IT" dirty="0">
                <a:latin typeface="Times New Roman" panose="02020603050405020304" pitchFamily="18" charset="0"/>
              </a:rPr>
              <a:t> &gt; </a:t>
            </a:r>
            <a:r>
              <a:rPr lang="en-US" altLang="it-IT" i="1" dirty="0">
                <a:latin typeface="Times New Roman" panose="02020603050405020304" pitchFamily="18" charset="0"/>
              </a:rPr>
              <a:t>Slide Master;</a:t>
            </a:r>
          </a:p>
          <a:p>
            <a:pPr>
              <a:lnSpc>
                <a:spcPct val="90000"/>
              </a:lnSpc>
              <a:spcBef>
                <a:spcPct val="0"/>
              </a:spcBef>
              <a:spcAft>
                <a:spcPct val="20000"/>
              </a:spcAft>
            </a:pPr>
            <a:r>
              <a:rPr lang="en-US" altLang="it-IT" dirty="0">
                <a:latin typeface="Times New Roman" panose="02020603050405020304" pitchFamily="18" charset="0"/>
              </a:rPr>
              <a:t>Macintosh – </a:t>
            </a:r>
            <a:r>
              <a:rPr lang="en-US" altLang="it-IT" i="1" dirty="0">
                <a:latin typeface="Times New Roman" panose="02020603050405020304" pitchFamily="18" charset="0"/>
              </a:rPr>
              <a:t>View &gt; Master &gt; Slide Master</a:t>
            </a:r>
          </a:p>
          <a:p>
            <a:pPr>
              <a:lnSpc>
                <a:spcPct val="90000"/>
              </a:lnSpc>
              <a:spcBef>
                <a:spcPct val="0"/>
              </a:spcBef>
              <a:spcAft>
                <a:spcPct val="20000"/>
              </a:spcAft>
            </a:pPr>
            <a:endParaRPr lang="en-GB" altLang="it-IT" dirty="0">
              <a:latin typeface="Times New Roman" panose="02020603050405020304" pitchFamily="18" charset="0"/>
              <a:sym typeface="Wingdings" panose="05000000000000000000" pitchFamily="2" charset="2"/>
            </a:endParaRPr>
          </a:p>
          <a:p>
            <a:pPr>
              <a:lnSpc>
                <a:spcPct val="90000"/>
              </a:lnSpc>
              <a:spcBef>
                <a:spcPct val="0"/>
              </a:spcBef>
              <a:spcAft>
                <a:spcPct val="20000"/>
              </a:spcAft>
            </a:pPr>
            <a:r>
              <a:rPr lang="en-GB" altLang="it-IT" b="1" dirty="0">
                <a:latin typeface="Times New Roman" panose="02020603050405020304" pitchFamily="18" charset="0"/>
                <a:sym typeface="Wingdings" panose="05000000000000000000" pitchFamily="2" charset="2"/>
              </a:rPr>
              <a:t>Edit the following items:</a:t>
            </a:r>
          </a:p>
          <a:p>
            <a:pPr>
              <a:lnSpc>
                <a:spcPct val="90000"/>
              </a:lnSpc>
              <a:spcBef>
                <a:spcPct val="0"/>
              </a:spcBef>
              <a:spcAft>
                <a:spcPct val="20000"/>
              </a:spcAft>
              <a:buFont typeface="Times New Roman" panose="02020603050405020304" pitchFamily="18" charset="0"/>
              <a:buAutoNum type="arabicPeriod"/>
            </a:pPr>
            <a:r>
              <a:rPr lang="de-DE" altLang="it-IT" b="1" dirty="0">
                <a:latin typeface="Times New Roman" panose="02020603050405020304" pitchFamily="18" charset="0"/>
                <a:sym typeface="Wingdings" panose="05000000000000000000" pitchFamily="2" charset="2"/>
              </a:rPr>
              <a:t>O</a:t>
            </a:r>
            <a:r>
              <a:rPr lang="en-GB" altLang="it-IT" b="1" dirty="0">
                <a:latin typeface="Times New Roman" panose="02020603050405020304" pitchFamily="18" charset="0"/>
                <a:sym typeface="Wingdings" panose="05000000000000000000" pitchFamily="2" charset="2"/>
              </a:rPr>
              <a:t>n the Slide Master (first master slide) – lower area</a:t>
            </a:r>
          </a:p>
          <a:p>
            <a:pPr>
              <a:lnSpc>
                <a:spcPct val="90000"/>
              </a:lnSpc>
              <a:spcBef>
                <a:spcPct val="0"/>
              </a:spcBef>
              <a:spcAft>
                <a:spcPct val="20000"/>
              </a:spcAft>
            </a:pPr>
            <a:r>
              <a:rPr lang="en-GB" altLang="it-IT" dirty="0">
                <a:latin typeface="Times New Roman" panose="02020603050405020304" pitchFamily="18" charset="0"/>
                <a:sym typeface="Wingdings" panose="05000000000000000000" pitchFamily="2" charset="2"/>
              </a:rPr>
              <a:t>a) On the left Delete the text and write the title of the event/Conference, Location </a:t>
            </a:r>
          </a:p>
          <a:p>
            <a:pPr>
              <a:lnSpc>
                <a:spcPct val="90000"/>
              </a:lnSpc>
              <a:spcBef>
                <a:spcPct val="0"/>
              </a:spcBef>
              <a:spcAft>
                <a:spcPct val="20000"/>
              </a:spcAft>
            </a:pPr>
            <a:r>
              <a:rPr lang="en-GB" altLang="it-IT" dirty="0">
                <a:latin typeface="Times New Roman" panose="02020603050405020304" pitchFamily="18" charset="0"/>
                <a:sym typeface="Wingdings" panose="05000000000000000000" pitchFamily="2" charset="2"/>
              </a:rPr>
              <a:t>b) On the right delete the text and write the name and surname of the speaker and the date (day, month , year)</a:t>
            </a:r>
          </a:p>
          <a:p>
            <a:pPr>
              <a:lnSpc>
                <a:spcPct val="90000"/>
              </a:lnSpc>
              <a:spcBef>
                <a:spcPct val="0"/>
              </a:spcBef>
              <a:spcAft>
                <a:spcPct val="20000"/>
              </a:spcAft>
            </a:pPr>
            <a:endParaRPr lang="en-GB" altLang="it-IT" b="1" dirty="0">
              <a:latin typeface="Times New Roman" panose="02020603050405020304" pitchFamily="18" charset="0"/>
              <a:sym typeface="Wingdings" panose="05000000000000000000" pitchFamily="2" charset="2"/>
            </a:endParaRPr>
          </a:p>
          <a:p>
            <a:pPr>
              <a:lnSpc>
                <a:spcPct val="90000"/>
              </a:lnSpc>
              <a:spcBef>
                <a:spcPct val="0"/>
              </a:spcBef>
              <a:spcAft>
                <a:spcPct val="20000"/>
              </a:spcAft>
            </a:pPr>
            <a:r>
              <a:rPr lang="en-GB" altLang="it-IT" b="1" dirty="0">
                <a:latin typeface="Times New Roman" panose="02020603050405020304" pitchFamily="18" charset="0"/>
                <a:sym typeface="Wingdings" panose="05000000000000000000" pitchFamily="2" charset="2"/>
              </a:rPr>
              <a:t>Close Master View</a:t>
            </a:r>
          </a:p>
          <a:p>
            <a:pPr>
              <a:lnSpc>
                <a:spcPct val="90000"/>
              </a:lnSpc>
              <a:spcBef>
                <a:spcPct val="0"/>
              </a:spcBef>
              <a:spcAft>
                <a:spcPct val="20000"/>
              </a:spcAft>
            </a:pPr>
            <a:endParaRPr lang="en-GB" altLang="it-IT" b="1" dirty="0">
              <a:latin typeface="Times New Roman" panose="02020603050405020304" pitchFamily="18" charset="0"/>
              <a:sym typeface="Wingdings" panose="05000000000000000000" pitchFamily="2" charset="2"/>
            </a:endParaRPr>
          </a:p>
          <a:p>
            <a:endParaRPr lang="en-US" altLang="it-IT" dirty="0">
              <a:latin typeface="Times New Roman" panose="02020603050405020304" pitchFamily="18" charset="0"/>
            </a:endParaRPr>
          </a:p>
        </p:txBody>
      </p:sp>
      <p:sp>
        <p:nvSpPr>
          <p:cNvPr id="11268" name="Slide Number Placeholder 3">
            <a:extLst>
              <a:ext uri="{FF2B5EF4-FFF2-40B4-BE49-F238E27FC236}">
                <a16:creationId xmlns:a16="http://schemas.microsoft.com/office/drawing/2014/main" id="{63A45FD2-43A8-C3D2-7FAB-8741B8F4D11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9CFB5E53-B3E6-4AE1-8642-49A833C1C3B0}" type="slidenum">
              <a:rPr lang="it-IT" altLang="it-IT" sz="1400"/>
              <a:pPr>
                <a:spcBef>
                  <a:spcPct val="0"/>
                </a:spcBef>
                <a:buClrTx/>
                <a:buFontTx/>
                <a:buNone/>
              </a:pPr>
              <a:t>45</a:t>
            </a:fld>
            <a:endParaRPr lang="it-IT" altLang="it-IT"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49400BC-1511-2A75-CA27-4BDCF8E1B6DC}"/>
              </a:ext>
            </a:extLst>
          </p:cNvPr>
          <p:cNvSpPr>
            <a:spLocks noGrp="1" noRot="1" noChangeAspect="1" noChangeArrowheads="1" noTextEdit="1"/>
          </p:cNvSpPr>
          <p:nvPr>
            <p:ph type="sldImg"/>
          </p:nvPr>
        </p:nvSpPr>
        <p:spPr/>
      </p:sp>
      <p:sp>
        <p:nvSpPr>
          <p:cNvPr id="27651" name="Notes Placeholder 2">
            <a:extLst>
              <a:ext uri="{FF2B5EF4-FFF2-40B4-BE49-F238E27FC236}">
                <a16:creationId xmlns:a16="http://schemas.microsoft.com/office/drawing/2014/main" id="{A75D2490-A943-FFF7-D65C-F8581DC090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b="1">
                <a:latin typeface="Times New Roman" panose="02020603050405020304" pitchFamily="18" charset="0"/>
              </a:rPr>
              <a:t>Last Slide 1: Thanks to the audience</a:t>
            </a:r>
          </a:p>
        </p:txBody>
      </p:sp>
      <p:sp>
        <p:nvSpPr>
          <p:cNvPr id="27652" name="Slide Number Placeholder 3">
            <a:extLst>
              <a:ext uri="{FF2B5EF4-FFF2-40B4-BE49-F238E27FC236}">
                <a16:creationId xmlns:a16="http://schemas.microsoft.com/office/drawing/2014/main" id="{06FEDD33-F747-086E-2ADF-D0DC3964F052}"/>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0FC85902-BB6B-46FF-9814-75CAD516520F}" type="slidenum">
              <a:rPr lang="it-IT" altLang="it-IT" sz="1400"/>
              <a:pPr>
                <a:spcBef>
                  <a:spcPct val="0"/>
                </a:spcBef>
                <a:buClrTx/>
                <a:buFontTx/>
                <a:buNone/>
              </a:pPr>
              <a:t>46</a:t>
            </a:fld>
            <a:endParaRPr lang="it-IT" altLang="it-IT"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9ACD4C1-365F-7AF7-9F01-458A37129126}"/>
              </a:ext>
            </a:extLst>
          </p:cNvPr>
          <p:cNvSpPr>
            <a:spLocks noGrp="1" noRot="1" noChangeAspect="1" noChangeArrowheads="1" noTextEdit="1"/>
          </p:cNvSpPr>
          <p:nvPr>
            <p:ph type="sldImg"/>
          </p:nvPr>
        </p:nvSpPr>
        <p:spPr/>
      </p:sp>
      <p:sp>
        <p:nvSpPr>
          <p:cNvPr id="15363" name="Notes Placeholder 2">
            <a:extLst>
              <a:ext uri="{FF2B5EF4-FFF2-40B4-BE49-F238E27FC236}">
                <a16:creationId xmlns:a16="http://schemas.microsoft.com/office/drawing/2014/main" id="{C5D20D1C-ABDC-8761-B185-E98C5BB086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Clr>
                <a:srgbClr val="F8B323"/>
              </a:buClr>
              <a:buFont typeface="Wingdings" panose="05000000000000000000" pitchFamily="2" charset="2"/>
              <a:buNone/>
            </a:pPr>
            <a:endParaRPr lang="en-GB" altLang="it-IT" dirty="0">
              <a:latin typeface="Times New Roman" panose="02020603050405020304" pitchFamily="18" charset="0"/>
            </a:endParaRPr>
          </a:p>
        </p:txBody>
      </p:sp>
      <p:sp>
        <p:nvSpPr>
          <p:cNvPr id="15364" name="Slide Number Placeholder 3">
            <a:extLst>
              <a:ext uri="{FF2B5EF4-FFF2-40B4-BE49-F238E27FC236}">
                <a16:creationId xmlns:a16="http://schemas.microsoft.com/office/drawing/2014/main" id="{37D241CF-A476-C700-9375-858450CE0D07}"/>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D09273B1-BFBA-4A52-8E86-EE4BDDDB4A29}" type="slidenum">
              <a:rPr lang="it-IT" altLang="it-IT" sz="1400"/>
              <a:pPr>
                <a:spcBef>
                  <a:spcPct val="0"/>
                </a:spcBef>
                <a:buClrTx/>
                <a:buFontTx/>
                <a:buNone/>
              </a:pPr>
              <a:t>47</a:t>
            </a:fld>
            <a:endParaRPr lang="it-IT" altLang="it-IT"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590EBFC-B6EC-852F-DC9F-57F6F3905F41}"/>
              </a:ext>
            </a:extLst>
          </p:cNvPr>
          <p:cNvSpPr>
            <a:spLocks noGrp="1" noRot="1" noChangeAspect="1" noChangeArrowheads="1" noTextEdit="1"/>
          </p:cNvSpPr>
          <p:nvPr>
            <p:ph type="sldImg"/>
          </p:nvPr>
        </p:nvSpPr>
        <p:spPr/>
      </p:sp>
      <p:sp>
        <p:nvSpPr>
          <p:cNvPr id="17411" name="Notes Placeholder 2">
            <a:extLst>
              <a:ext uri="{FF2B5EF4-FFF2-40B4-BE49-F238E27FC236}">
                <a16:creationId xmlns:a16="http://schemas.microsoft.com/office/drawing/2014/main" id="{7D14CF0D-D7A1-F629-3198-80B4F92B7F4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sz="1100" b="1">
                <a:latin typeface="Times New Roman" panose="02020603050405020304" pitchFamily="18" charset="0"/>
              </a:rPr>
              <a:t>Slide 3 – (..) : Content of the presentation</a:t>
            </a:r>
          </a:p>
          <a:p>
            <a:endParaRPr lang="en-GB" altLang="it-IT" sz="1100">
              <a:latin typeface="Times New Roman" panose="02020603050405020304" pitchFamily="18" charset="0"/>
            </a:endParaRPr>
          </a:p>
          <a:p>
            <a:r>
              <a:rPr lang="en-GB" altLang="it-IT" sz="1100">
                <a:latin typeface="Times New Roman" panose="02020603050405020304" pitchFamily="18" charset="0"/>
              </a:rPr>
              <a:t>Insert a new slide: Home &gt; </a:t>
            </a:r>
            <a:r>
              <a:rPr lang="en-GB" altLang="en-US" sz="1100">
                <a:latin typeface="Times New Roman" panose="02020603050405020304" pitchFamily="18" charset="0"/>
              </a:rPr>
              <a:t>“</a:t>
            </a:r>
            <a:r>
              <a:rPr lang="en-GB" altLang="it-IT" sz="1100">
                <a:latin typeface="Times New Roman" panose="02020603050405020304" pitchFamily="18" charset="0"/>
              </a:rPr>
              <a:t>New Slide</a:t>
            </a:r>
            <a:r>
              <a:rPr lang="en-GB" altLang="en-US" sz="1100">
                <a:latin typeface="Times New Roman" panose="02020603050405020304" pitchFamily="18" charset="0"/>
              </a:rPr>
              <a:t>”</a:t>
            </a:r>
            <a:r>
              <a:rPr lang="en-GB" altLang="it-IT" sz="1100">
                <a:latin typeface="Times New Roman" panose="02020603050405020304" pitchFamily="18" charset="0"/>
              </a:rPr>
              <a:t> and choose a</a:t>
            </a:r>
            <a:r>
              <a:rPr lang="en-GB" altLang="it-IT" sz="1100" b="1">
                <a:latin typeface="Times New Roman" panose="02020603050405020304" pitchFamily="18" charset="0"/>
              </a:rPr>
              <a:t> </a:t>
            </a:r>
            <a:r>
              <a:rPr lang="en-GB" altLang="it-IT">
                <a:latin typeface="Times New Roman" panose="02020603050405020304" pitchFamily="18" charset="0"/>
                <a:sym typeface="Wingdings" panose="05000000000000000000" pitchFamily="2" charset="2"/>
              </a:rPr>
              <a:t>slide</a:t>
            </a:r>
            <a:r>
              <a:rPr lang="en-GB" altLang="it-IT" b="1">
                <a:latin typeface="Times New Roman" panose="02020603050405020304" pitchFamily="18" charset="0"/>
                <a:sym typeface="Wingdings" panose="05000000000000000000" pitchFamily="2" charset="2"/>
              </a:rPr>
              <a:t> Layout:</a:t>
            </a:r>
          </a:p>
          <a:p>
            <a:pPr>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For Title &amp; Subtitle</a:t>
            </a:r>
          </a:p>
          <a:p>
            <a:pPr>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For text with bullet points</a:t>
            </a:r>
          </a:p>
          <a:p>
            <a:pPr>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For Text</a:t>
            </a:r>
          </a:p>
          <a:p>
            <a:pPr>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For Picture, graphs, visuals</a:t>
            </a:r>
          </a:p>
          <a:p>
            <a:pPr>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Two columns </a:t>
            </a:r>
          </a:p>
          <a:p>
            <a:pPr>
              <a:lnSpc>
                <a:spcPct val="90000"/>
              </a:lnSpc>
              <a:spcBef>
                <a:spcPct val="0"/>
              </a:spcBef>
              <a:spcAft>
                <a:spcPct val="20000"/>
              </a:spcAft>
              <a:buFont typeface="Arial" panose="020B0604020202020204" pitchFamily="34" charset="0"/>
              <a:buChar char="•"/>
            </a:pPr>
            <a:r>
              <a:rPr lang="en-GB" altLang="it-IT">
                <a:latin typeface="Times New Roman" panose="02020603050405020304" pitchFamily="18" charset="0"/>
                <a:sym typeface="Wingdings" panose="05000000000000000000" pitchFamily="2" charset="2"/>
              </a:rPr>
              <a:t>Blank</a:t>
            </a:r>
          </a:p>
          <a:p>
            <a:pPr>
              <a:lnSpc>
                <a:spcPct val="90000"/>
              </a:lnSpc>
              <a:spcBef>
                <a:spcPct val="0"/>
              </a:spcBef>
              <a:spcAft>
                <a:spcPct val="20000"/>
              </a:spcAft>
              <a:buFont typeface="Arial" panose="020B0604020202020204" pitchFamily="34" charset="0"/>
              <a:buChar char="•"/>
            </a:pPr>
            <a:endParaRPr lang="en-GB" altLang="it-IT">
              <a:latin typeface="Times New Roman" panose="02020603050405020304" pitchFamily="18" charset="0"/>
              <a:sym typeface="Wingdings" panose="05000000000000000000" pitchFamily="2" charset="2"/>
            </a:endParaRPr>
          </a:p>
          <a:p>
            <a:pPr>
              <a:spcBef>
                <a:spcPct val="50000"/>
              </a:spcBef>
              <a:buClr>
                <a:srgbClr val="F8B323"/>
              </a:buClr>
              <a:buFont typeface="Wingdings" panose="05000000000000000000" pitchFamily="2" charset="2"/>
              <a:buNone/>
            </a:pPr>
            <a:r>
              <a:rPr lang="en-GB" altLang="it-IT" b="1">
                <a:latin typeface="Times New Roman" panose="02020603050405020304" pitchFamily="18" charset="0"/>
              </a:rPr>
              <a:t>If you want Copy &amp; paste </a:t>
            </a:r>
            <a:r>
              <a:rPr lang="en-GB" altLang="it-IT">
                <a:latin typeface="Times New Roman" panose="02020603050405020304" pitchFamily="18" charset="0"/>
              </a:rPr>
              <a:t>an element from the Clip Board to the particular slide: </a:t>
            </a:r>
            <a:br>
              <a:rPr lang="en-GB" altLang="it-IT">
                <a:latin typeface="Times New Roman" panose="02020603050405020304" pitchFamily="18" charset="0"/>
              </a:rPr>
            </a:br>
            <a:r>
              <a:rPr lang="en-GB" altLang="it-IT">
                <a:latin typeface="Times New Roman" panose="02020603050405020304" pitchFamily="18" charset="0"/>
              </a:rPr>
              <a:t>1. Click on a box to mark it.</a:t>
            </a:r>
          </a:p>
          <a:p>
            <a:pPr>
              <a:spcBef>
                <a:spcPct val="50000"/>
              </a:spcBef>
              <a:buClr>
                <a:srgbClr val="F8B323"/>
              </a:buClr>
              <a:buFont typeface="Wingdings" panose="05000000000000000000" pitchFamily="2" charset="2"/>
              <a:buNone/>
            </a:pPr>
            <a:r>
              <a:rPr lang="en-GB" altLang="it-IT">
                <a:latin typeface="Times New Roman" panose="02020603050405020304" pitchFamily="18" charset="0"/>
              </a:rPr>
              <a:t>2. Position the mouse pointer on the box frame: Copy!</a:t>
            </a:r>
            <a:r>
              <a:rPr lang="de-DE" altLang="it-IT">
                <a:latin typeface="Times New Roman" panose="02020603050405020304" pitchFamily="18" charset="0"/>
              </a:rPr>
              <a:t> </a:t>
            </a:r>
            <a:br>
              <a:rPr lang="de-DE" altLang="it-IT">
                <a:latin typeface="Times New Roman" panose="02020603050405020304" pitchFamily="18" charset="0"/>
              </a:rPr>
            </a:br>
            <a:r>
              <a:rPr lang="de-DE" altLang="it-IT">
                <a:latin typeface="Times New Roman" panose="02020603050405020304" pitchFamily="18" charset="0"/>
              </a:rPr>
              <a:t>3. </a:t>
            </a:r>
            <a:r>
              <a:rPr lang="en-GB" altLang="it-IT">
                <a:latin typeface="Times New Roman" panose="02020603050405020304" pitchFamily="18" charset="0"/>
              </a:rPr>
              <a:t>Click on the particular slide: Paste!</a:t>
            </a:r>
          </a:p>
          <a:p>
            <a:pPr>
              <a:spcBef>
                <a:spcPct val="50000"/>
              </a:spcBef>
              <a:buClr>
                <a:srgbClr val="F8B323"/>
              </a:buClr>
              <a:buFont typeface="Wingdings" panose="05000000000000000000" pitchFamily="2" charset="2"/>
              <a:buNone/>
            </a:pPr>
            <a:endParaRPr lang="en-GB" altLang="it-IT">
              <a:latin typeface="Times New Roman" panose="02020603050405020304" pitchFamily="18" charset="0"/>
            </a:endParaRPr>
          </a:p>
          <a:p>
            <a:pPr>
              <a:spcBef>
                <a:spcPct val="50000"/>
              </a:spcBef>
              <a:buClr>
                <a:srgbClr val="F8B323"/>
              </a:buClr>
              <a:buFont typeface="Wingdings" panose="05000000000000000000" pitchFamily="2" charset="2"/>
              <a:buNone/>
            </a:pPr>
            <a:r>
              <a:rPr lang="en-GB" altLang="it-IT">
                <a:latin typeface="Times New Roman" panose="02020603050405020304" pitchFamily="18" charset="0"/>
              </a:rPr>
              <a:t>How you intend to use the elements is your choice. </a:t>
            </a:r>
            <a:br>
              <a:rPr lang="en-GB" altLang="it-IT">
                <a:latin typeface="Times New Roman" panose="02020603050405020304" pitchFamily="18" charset="0"/>
              </a:rPr>
            </a:br>
            <a:r>
              <a:rPr lang="en-GB" altLang="it-IT">
                <a:latin typeface="Times New Roman" panose="02020603050405020304" pitchFamily="18" charset="0"/>
              </a:rPr>
              <a:t>You can combine the text block style with the background colour in different manner.</a:t>
            </a:r>
          </a:p>
          <a:p>
            <a:pPr>
              <a:spcBef>
                <a:spcPct val="50000"/>
              </a:spcBef>
              <a:buClr>
                <a:srgbClr val="F8B323"/>
              </a:buClr>
              <a:buFont typeface="Wingdings" panose="05000000000000000000" pitchFamily="2" charset="2"/>
              <a:buNone/>
            </a:pPr>
            <a:endParaRPr lang="en-GB" altLang="it-IT">
              <a:latin typeface="Times New Roman" panose="02020603050405020304" pitchFamily="18" charset="0"/>
            </a:endParaRPr>
          </a:p>
        </p:txBody>
      </p:sp>
      <p:sp>
        <p:nvSpPr>
          <p:cNvPr id="17412" name="Slide Number Placeholder 3">
            <a:extLst>
              <a:ext uri="{FF2B5EF4-FFF2-40B4-BE49-F238E27FC236}">
                <a16:creationId xmlns:a16="http://schemas.microsoft.com/office/drawing/2014/main" id="{B8730143-0F98-4386-6A6D-748BBDC7030B}"/>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47675"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FontTx/>
              <a:buNone/>
            </a:pPr>
            <a:fld id="{8A2341C9-6439-4EE0-B461-0984D219FEC6}" type="slidenum">
              <a:rPr lang="it-IT" altLang="it-IT" sz="1400"/>
              <a:pPr>
                <a:spcBef>
                  <a:spcPct val="0"/>
                </a:spcBef>
                <a:buClrTx/>
                <a:buFontTx/>
                <a:buNone/>
              </a:pPr>
              <a:t>48</a:t>
            </a:fld>
            <a:endParaRPr lang="it-IT" altLang="it-IT"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GB">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3E3746D1-283B-2A43-9021-F3B9CD1A637F}" type="slidenum">
              <a:rPr lang="en-GB" sz="1300"/>
              <a:pPr/>
              <a:t>53</a:t>
            </a:fld>
            <a:endParaRPr lang="en-GB" sz="1300"/>
          </a:p>
        </p:txBody>
      </p:sp>
    </p:spTree>
    <p:extLst>
      <p:ext uri="{BB962C8B-B14F-4D97-AF65-F5344CB8AC3E}">
        <p14:creationId xmlns:p14="http://schemas.microsoft.com/office/powerpoint/2010/main" val="2983720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FarhangFaNum" panose="00000500000000000000" pitchFamily="2" charset="-78"/>
              </a:rPr>
              <a:t>Owen, D.R., Allerton, C.M., Anderson, A.S., </a:t>
            </a:r>
            <a:r>
              <a:rPr lang="en-US" sz="1800" dirty="0" err="1">
                <a:effectLst/>
                <a:latin typeface="Times New Roman" panose="02020603050405020304" pitchFamily="18" charset="0"/>
                <a:ea typeface="Calibri" panose="020F0502020204030204" pitchFamily="34" charset="0"/>
                <a:cs typeface="FarhangFaNum" panose="00000500000000000000" pitchFamily="2" charset="-78"/>
              </a:rPr>
              <a:t>Aschenbrenner</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L., Avery, M., </a:t>
            </a:r>
            <a:r>
              <a:rPr lang="en-US" sz="1800" dirty="0" err="1">
                <a:effectLst/>
                <a:latin typeface="Times New Roman" panose="02020603050405020304" pitchFamily="18" charset="0"/>
                <a:ea typeface="Calibri" panose="020F0502020204030204" pitchFamily="34" charset="0"/>
                <a:cs typeface="FarhangFaNum" panose="00000500000000000000" pitchFamily="2" charset="-78"/>
              </a:rPr>
              <a:t>Berritt</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S., Boras, B., Cardin, R.D., Carlo, A., Coffman, K.J. and </a:t>
            </a:r>
            <a:r>
              <a:rPr lang="en-US" sz="1800" dirty="0" err="1">
                <a:effectLst/>
                <a:latin typeface="Times New Roman" panose="02020603050405020304" pitchFamily="18" charset="0"/>
                <a:ea typeface="Calibri" panose="020F0502020204030204" pitchFamily="34" charset="0"/>
                <a:cs typeface="FarhangFaNum" panose="00000500000000000000" pitchFamily="2" charset="-78"/>
              </a:rPr>
              <a:t>Dantonio</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A., 2021. An oral SARS-CoV-2 </a:t>
            </a:r>
            <a:r>
              <a:rPr lang="en-US" sz="1800" dirty="0" err="1">
                <a:effectLst/>
                <a:latin typeface="Times New Roman" panose="02020603050405020304" pitchFamily="18" charset="0"/>
                <a:ea typeface="Calibri" panose="020F0502020204030204" pitchFamily="34" charset="0"/>
                <a:cs typeface="FarhangFaNum" panose="00000500000000000000" pitchFamily="2" charset="-78"/>
              </a:rPr>
              <a:t>Mpro</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inhibitor clinical candidate for the treatment of COVID-19. </a:t>
            </a:r>
            <a:r>
              <a:rPr lang="en-US" sz="1800" i="1" dirty="0">
                <a:effectLst/>
                <a:latin typeface="Times New Roman" panose="02020603050405020304" pitchFamily="18" charset="0"/>
                <a:ea typeface="Calibri" panose="020F0502020204030204" pitchFamily="34" charset="0"/>
                <a:cs typeface="FarhangFaNum" panose="00000500000000000000" pitchFamily="2" charset="-78"/>
              </a:rPr>
              <a:t>Science</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a:t>
            </a:r>
            <a:r>
              <a:rPr lang="en-US" sz="1800" i="1" dirty="0">
                <a:effectLst/>
                <a:latin typeface="Times New Roman" panose="02020603050405020304" pitchFamily="18" charset="0"/>
                <a:ea typeface="Calibri" panose="020F0502020204030204" pitchFamily="34" charset="0"/>
                <a:cs typeface="FarhangFaNum" panose="00000500000000000000" pitchFamily="2" charset="-78"/>
              </a:rPr>
              <a:t>374</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(6575), pp.1586-1593.</a:t>
            </a:r>
          </a:p>
          <a:p>
            <a:pPr marL="0" marR="0" lvl="0" indent="0" algn="r" defTabSz="914400" rtl="1" eaLnBrk="1" fontAlgn="auto" latinLnBrk="0" hangingPunct="1">
              <a:lnSpc>
                <a:spcPct val="100000"/>
              </a:lnSpc>
              <a:spcBef>
                <a:spcPts val="0"/>
              </a:spcBef>
              <a:spcAft>
                <a:spcPts val="0"/>
              </a:spcAft>
              <a:buClrTx/>
              <a:buSzTx/>
              <a:buFontTx/>
              <a:buNone/>
              <a:tabLst/>
              <a:defRPr/>
            </a:pPr>
            <a:r>
              <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استفاده از پرتو ایکس </a:t>
            </a:r>
            <a:r>
              <a:rPr lang="fa-IR" sz="1800" b="1" dirty="0" err="1">
                <a:effectLst>
                  <a:glow rad="139700">
                    <a:schemeClr val="accent5">
                      <a:satMod val="175000"/>
                      <a:alpha val="40000"/>
                    </a:schemeClr>
                  </a:glow>
                </a:effectLst>
                <a:latin typeface="IRNazanin" panose="02000506000000020002" pitchFamily="2" charset="-78"/>
                <a:cs typeface="IRNazanin" panose="02000506000000020002" pitchFamily="2" charset="-78"/>
              </a:rPr>
              <a:t>سنکروترونی</a:t>
            </a:r>
            <a:r>
              <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 برای بررسی ساختارهای اتمی </a:t>
            </a:r>
            <a:r>
              <a:rPr lang="fa-IR" sz="1800" b="1" dirty="0" err="1">
                <a:effectLst>
                  <a:glow rad="139700">
                    <a:schemeClr val="accent5">
                      <a:satMod val="175000"/>
                      <a:alpha val="40000"/>
                    </a:schemeClr>
                  </a:glow>
                </a:effectLst>
                <a:latin typeface="IRNazanin" panose="02000506000000020002" pitchFamily="2" charset="-78"/>
                <a:cs typeface="IRNazanin" panose="02000506000000020002" pitchFamily="2" charset="-78"/>
              </a:rPr>
              <a:t>پروتئین‌هایی</a:t>
            </a:r>
            <a:r>
              <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 که ویروس کووید-19 را </a:t>
            </a:r>
            <a:r>
              <a:rPr lang="fa-IR" sz="1800" b="1" dirty="0" err="1">
                <a:effectLst>
                  <a:glow rad="139700">
                    <a:schemeClr val="accent5">
                      <a:satMod val="175000"/>
                      <a:alpha val="40000"/>
                    </a:schemeClr>
                  </a:glow>
                </a:effectLst>
                <a:latin typeface="IRNazanin" panose="02000506000000020002" pitchFamily="2" charset="-78"/>
                <a:cs typeface="IRNazanin" panose="02000506000000020002" pitchFamily="2" charset="-78"/>
              </a:rPr>
              <a:t>می‌سازند</a:t>
            </a:r>
            <a:r>
              <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 برای تولید داروی </a:t>
            </a:r>
            <a:r>
              <a:rPr lang="en-US"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Paxlovid</a:t>
            </a:r>
            <a:endPar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FarhangFaNum" panose="00000500000000000000" pitchFamily="2" charset="-78"/>
            </a:endParaRPr>
          </a:p>
          <a:p>
            <a:pPr algn="r" rtl="1"/>
            <a:endParaRPr lang="en-US" dirty="0"/>
          </a:p>
        </p:txBody>
      </p:sp>
      <p:sp>
        <p:nvSpPr>
          <p:cNvPr id="4" name="Slide Number Placeholder 3"/>
          <p:cNvSpPr>
            <a:spLocks noGrp="1"/>
          </p:cNvSpPr>
          <p:nvPr>
            <p:ph type="sldNum" sz="quarter" idx="5"/>
          </p:nvPr>
        </p:nvSpPr>
        <p:spPr/>
        <p:txBody>
          <a:bodyPr/>
          <a:lstStyle/>
          <a:p>
            <a:fld id="{30B78A82-27B6-4998-9386-C84D789BB744}" type="slidenum">
              <a:rPr lang="en-US" smtClean="0"/>
              <a:t>56</a:t>
            </a:fld>
            <a:endParaRPr lang="en-US"/>
          </a:p>
        </p:txBody>
      </p:sp>
    </p:spTree>
    <p:extLst>
      <p:ext uri="{BB962C8B-B14F-4D97-AF65-F5344CB8AC3E}">
        <p14:creationId xmlns:p14="http://schemas.microsoft.com/office/powerpoint/2010/main" val="194195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چرا به زیرساخت نیاز </a:t>
            </a:r>
            <a:r>
              <a:rPr lang="fa-IR" dirty="0" err="1"/>
              <a:t>است؟حل</a:t>
            </a:r>
            <a:r>
              <a:rPr lang="fa-IR" dirty="0"/>
              <a:t> چالش های مهم</a:t>
            </a:r>
          </a:p>
          <a:p>
            <a:r>
              <a:rPr lang="fa-IR" dirty="0"/>
              <a:t>مراکز </a:t>
            </a:r>
            <a:r>
              <a:rPr lang="en-US" dirty="0"/>
              <a:t>knowledge-based  </a:t>
            </a:r>
            <a:r>
              <a:rPr lang="fa-IR" dirty="0"/>
              <a:t>هستند برای تولید جمع آوری آرشیو و سازماندهی به داده های علمی</a:t>
            </a:r>
          </a:p>
          <a:p>
            <a:r>
              <a:rPr lang="fa-IR" dirty="0" err="1"/>
              <a:t>جمع‌آوری</a:t>
            </a:r>
            <a:r>
              <a:rPr lang="fa-IR" dirty="0"/>
              <a:t>، آرشیو و سازماندهی اطلاعات علمی</a:t>
            </a:r>
          </a:p>
          <a:p>
            <a:r>
              <a:rPr lang="fa-IR" dirty="0"/>
              <a:t>مرکز علم با کیفیت و اقتصادی تولید می کنند.</a:t>
            </a:r>
          </a:p>
          <a:p>
            <a:r>
              <a:rPr lang="fa-IR" dirty="0"/>
              <a:t>فناوری علم محور</a:t>
            </a:r>
          </a:p>
          <a:p>
            <a:r>
              <a:rPr lang="fa-IR" dirty="0"/>
              <a:t>مدیران این </a:t>
            </a:r>
            <a:r>
              <a:rPr lang="fa-IR" dirty="0" err="1"/>
              <a:t>زیرساخت‌ها</a:t>
            </a:r>
            <a:r>
              <a:rPr lang="fa-IR" dirty="0"/>
              <a:t> همواره در حال رقابت برای استخدام بهترین پرسنل، جذب بهترین کاربران متخصص، انتشار مقالات علمی تراز اول و تامین بهترین تجهیزات آزمایشگاهی هستند. یکی از اهداف اصلی این مدیران جذب </a:t>
            </a:r>
            <a:r>
              <a:rPr lang="fa-IR" dirty="0" err="1"/>
              <a:t>سرمایه‌های</a:t>
            </a:r>
            <a:r>
              <a:rPr lang="fa-IR" dirty="0"/>
              <a:t> دولتی کافی برای توسعه </a:t>
            </a:r>
            <a:r>
              <a:rPr lang="fa-IR" dirty="0" err="1"/>
              <a:t>زیرساخت‌ها</a:t>
            </a:r>
            <a:r>
              <a:rPr lang="fa-IR" dirty="0"/>
              <a:t> است. </a:t>
            </a:r>
          </a:p>
          <a:p>
            <a:endParaRPr lang="fa-IR" dirty="0"/>
          </a:p>
          <a:p>
            <a:endParaRPr lang="fa-IR" dirty="0"/>
          </a:p>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3</a:t>
            </a:fld>
            <a:endParaRPr lang="fa-IR"/>
          </a:p>
        </p:txBody>
      </p:sp>
    </p:spTree>
    <p:extLst>
      <p:ext uri="{BB962C8B-B14F-4D97-AF65-F5344CB8AC3E}">
        <p14:creationId xmlns:p14="http://schemas.microsoft.com/office/powerpoint/2010/main" val="3828073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اضافه کردن افزودنی ها برای ساخت سریع مواد</a:t>
            </a:r>
          </a:p>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58</a:t>
            </a:fld>
            <a:endParaRPr lang="fa-IR"/>
          </a:p>
        </p:txBody>
      </p:sp>
    </p:spTree>
    <p:extLst>
      <p:ext uri="{BB962C8B-B14F-4D97-AF65-F5344CB8AC3E}">
        <p14:creationId xmlns:p14="http://schemas.microsoft.com/office/powerpoint/2010/main" val="2971546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ضربه گیر پشت سر در صندلی ماشین</a:t>
            </a:r>
          </a:p>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59</a:t>
            </a:fld>
            <a:endParaRPr lang="fa-IR"/>
          </a:p>
        </p:txBody>
      </p:sp>
    </p:spTree>
    <p:extLst>
      <p:ext uri="{BB962C8B-B14F-4D97-AF65-F5344CB8AC3E}">
        <p14:creationId xmlns:p14="http://schemas.microsoft.com/office/powerpoint/2010/main" val="339185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Lithiation refers to the process by which a lithium atom replaces a hydrogen atom in an organic molecule</a:t>
            </a:r>
          </a:p>
          <a:p>
            <a:pPr algn="l" rtl="0"/>
            <a:r>
              <a:rPr lang="en-US" dirty="0"/>
              <a:t>Operando spectroscopy is an analytical methodology wherein the spectroscopic characterization of materials undergoing reaction is coupled simultaneously with measurement of catalytic activity and selectivity</a:t>
            </a:r>
          </a:p>
        </p:txBody>
      </p:sp>
      <p:sp>
        <p:nvSpPr>
          <p:cNvPr id="4" name="Slide Number Placeholder 3"/>
          <p:cNvSpPr>
            <a:spLocks noGrp="1"/>
          </p:cNvSpPr>
          <p:nvPr>
            <p:ph type="sldNum" sz="quarter" idx="5"/>
          </p:nvPr>
        </p:nvSpPr>
        <p:spPr/>
        <p:txBody>
          <a:bodyPr/>
          <a:lstStyle/>
          <a:p>
            <a:fld id="{5C9A585C-FC4C-4C2A-8A8A-66B40F6EC103}" type="slidenum">
              <a:rPr lang="fa-IR" smtClean="0"/>
              <a:t>61</a:t>
            </a:fld>
            <a:endParaRPr lang="fa-IR"/>
          </a:p>
        </p:txBody>
      </p:sp>
    </p:spTree>
    <p:extLst>
      <p:ext uri="{BB962C8B-B14F-4D97-AF65-F5344CB8AC3E}">
        <p14:creationId xmlns:p14="http://schemas.microsoft.com/office/powerpoint/2010/main" val="534874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شرکت </a:t>
            </a:r>
            <a:r>
              <a:rPr lang="fa-IR" dirty="0" err="1"/>
              <a:t>یونیلیور</a:t>
            </a:r>
            <a:r>
              <a:rPr lang="fa-IR" dirty="0"/>
              <a:t> از سال ۲۰۱۱ پس از </a:t>
            </a:r>
            <a:r>
              <a:rPr lang="fa-IR" dirty="0" err="1"/>
              <a:t>شرکت‌های</a:t>
            </a:r>
            <a:r>
              <a:rPr lang="fa-IR" dirty="0"/>
              <a:t> </a:t>
            </a:r>
            <a:r>
              <a:rPr lang="fa-IR" dirty="0" err="1"/>
              <a:t>پروکتر</a:t>
            </a:r>
            <a:r>
              <a:rPr lang="fa-IR" dirty="0"/>
              <a:t> </a:t>
            </a:r>
            <a:r>
              <a:rPr lang="fa-IR" dirty="0" err="1"/>
              <a:t>اند</a:t>
            </a:r>
            <a:r>
              <a:rPr lang="fa-IR" dirty="0"/>
              <a:t> </a:t>
            </a:r>
            <a:r>
              <a:rPr lang="fa-IR" dirty="0" err="1"/>
              <a:t>گمبل</a:t>
            </a:r>
            <a:r>
              <a:rPr lang="fa-IR" dirty="0"/>
              <a:t> و </a:t>
            </a:r>
            <a:r>
              <a:rPr lang="fa-IR" dirty="0" err="1"/>
              <a:t>نستله</a:t>
            </a:r>
            <a:r>
              <a:rPr lang="fa-IR" dirty="0"/>
              <a:t> سومین تولیدکننده کالاهای مصرفی جهان محسوب </a:t>
            </a:r>
            <a:r>
              <a:rPr lang="fa-IR" dirty="0" err="1"/>
              <a:t>می‌شود</a:t>
            </a:r>
            <a:r>
              <a:rPr lang="fa-IR" dirty="0"/>
              <a:t>، همچنین از سال ۲۰۰۹ تاکنون پس از </a:t>
            </a:r>
            <a:r>
              <a:rPr lang="fa-IR" dirty="0" err="1"/>
              <a:t>پروکتر</a:t>
            </a:r>
            <a:r>
              <a:rPr lang="fa-IR" dirty="0"/>
              <a:t> </a:t>
            </a:r>
            <a:r>
              <a:rPr lang="fa-IR" dirty="0" err="1"/>
              <a:t>اند</a:t>
            </a:r>
            <a:r>
              <a:rPr lang="fa-IR" dirty="0"/>
              <a:t> </a:t>
            </a:r>
            <a:r>
              <a:rPr lang="fa-IR" dirty="0" err="1"/>
              <a:t>گمبل</a:t>
            </a:r>
            <a:r>
              <a:rPr lang="fa-IR" dirty="0"/>
              <a:t> و </a:t>
            </a:r>
            <a:r>
              <a:rPr lang="fa-IR" dirty="0" err="1"/>
              <a:t>لورئال</a:t>
            </a:r>
            <a:r>
              <a:rPr lang="fa-IR" dirty="0"/>
              <a:t> در رتبه سوم از بزرگترین </a:t>
            </a:r>
            <a:r>
              <a:rPr lang="fa-IR" dirty="0" err="1"/>
              <a:t>شرکت‌های</a:t>
            </a:r>
            <a:r>
              <a:rPr lang="fa-IR" dirty="0"/>
              <a:t> آرایشی و بهداشتی جهان، قرار دارد. این شرکت </a:t>
            </a:r>
            <a:r>
              <a:rPr lang="fa-IR" dirty="0" err="1"/>
              <a:t>هم‌اکنون</a:t>
            </a:r>
            <a:r>
              <a:rPr lang="fa-IR" dirty="0"/>
              <a:t> </a:t>
            </a:r>
            <a:r>
              <a:rPr lang="fa-IR" dirty="0" err="1"/>
              <a:t>به‌عنوان</a:t>
            </a:r>
            <a:r>
              <a:rPr lang="fa-IR" dirty="0"/>
              <a:t> بزرگترین </a:t>
            </a:r>
            <a:r>
              <a:rPr lang="fa-IR" dirty="0" err="1"/>
              <a:t>تولیدکنندهٔ</a:t>
            </a:r>
            <a:r>
              <a:rPr lang="fa-IR" dirty="0"/>
              <a:t> بستنی در جهان شناخته </a:t>
            </a:r>
            <a:r>
              <a:rPr lang="fa-IR" dirty="0" err="1"/>
              <a:t>می‌شود</a:t>
            </a:r>
            <a:r>
              <a:rPr lang="fa-IR" dirty="0"/>
              <a:t>. </a:t>
            </a:r>
            <a:r>
              <a:rPr lang="fa-IR" dirty="0" err="1"/>
              <a:t>سانسیلک</a:t>
            </a:r>
            <a:r>
              <a:rPr lang="fa-IR" dirty="0"/>
              <a:t> و </a:t>
            </a:r>
            <a:r>
              <a:rPr lang="fa-IR" dirty="0" err="1"/>
              <a:t>نپتون</a:t>
            </a:r>
            <a:endParaRPr lang="fa-IR" dirty="0"/>
          </a:p>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62</a:t>
            </a:fld>
            <a:endParaRPr lang="fa-IR"/>
          </a:p>
        </p:txBody>
      </p:sp>
    </p:spTree>
    <p:extLst>
      <p:ext uri="{BB962C8B-B14F-4D97-AF65-F5344CB8AC3E}">
        <p14:creationId xmlns:p14="http://schemas.microsoft.com/office/powerpoint/2010/main" val="2328943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korea</a:t>
            </a:r>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64</a:t>
            </a:fld>
            <a:endParaRPr lang="fa-IR"/>
          </a:p>
        </p:txBody>
      </p:sp>
    </p:spTree>
    <p:extLst>
      <p:ext uri="{BB962C8B-B14F-4D97-AF65-F5344CB8AC3E}">
        <p14:creationId xmlns:p14="http://schemas.microsoft.com/office/powerpoint/2010/main" val="390928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4</a:t>
            </a:fld>
            <a:endParaRPr lang="fa-IR"/>
          </a:p>
        </p:txBody>
      </p:sp>
    </p:spTree>
    <p:extLst>
      <p:ext uri="{BB962C8B-B14F-4D97-AF65-F5344CB8AC3E}">
        <p14:creationId xmlns:p14="http://schemas.microsoft.com/office/powerpoint/2010/main" val="361479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5C9A585C-FC4C-4C2A-8A8A-66B40F6EC103}" type="slidenum">
              <a:rPr lang="fa-IR" smtClean="0"/>
              <a:t>5</a:t>
            </a:fld>
            <a:endParaRPr lang="fa-IR"/>
          </a:p>
        </p:txBody>
      </p:sp>
    </p:spTree>
    <p:extLst>
      <p:ext uri="{BB962C8B-B14F-4D97-AF65-F5344CB8AC3E}">
        <p14:creationId xmlns:p14="http://schemas.microsoft.com/office/powerpoint/2010/main" val="255358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6</a:t>
            </a:fld>
            <a:endParaRPr lang="fa-IR"/>
          </a:p>
        </p:txBody>
      </p:sp>
    </p:spTree>
    <p:extLst>
      <p:ext uri="{BB962C8B-B14F-4D97-AF65-F5344CB8AC3E}">
        <p14:creationId xmlns:p14="http://schemas.microsoft.com/office/powerpoint/2010/main" val="387552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22F27291-7ACC-412D-8917-62EE3E919FA5}" type="slidenum">
              <a:rPr lang="en-GB" b="0"/>
              <a:pPr eaLnBrk="1" hangingPunct="1"/>
              <a:t>8</a:t>
            </a:fld>
            <a:endParaRPr lang="en-GB" b="0"/>
          </a:p>
        </p:txBody>
      </p:sp>
      <p:sp>
        <p:nvSpPr>
          <p:cNvPr id="34819" name="Rectangle 2"/>
          <p:cNvSpPr>
            <a:spLocks noGrp="1" noRot="1" noChangeAspect="1" noChangeArrowheads="1" noTextEdit="1"/>
          </p:cNvSpPr>
          <p:nvPr>
            <p:ph type="sldImg"/>
          </p:nvPr>
        </p:nvSpPr>
        <p:spPr>
          <a:xfrm>
            <a:off x="458788" y="720725"/>
            <a:ext cx="6397625" cy="3598863"/>
          </a:xfrm>
          <a:ln/>
        </p:spPr>
      </p:sp>
      <p:sp>
        <p:nvSpPr>
          <p:cNvPr id="34820" name="Rectangle 3"/>
          <p:cNvSpPr>
            <a:spLocks noGrp="1" noChangeArrowheads="1"/>
          </p:cNvSpPr>
          <p:nvPr>
            <p:ph type="body" idx="1"/>
          </p:nvPr>
        </p:nvSpPr>
        <p:spPr>
          <a:xfrm>
            <a:off x="973138" y="4559300"/>
            <a:ext cx="53689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anose="020B0604020202020204" pitchFamily="34" charset="0"/>
              </a:rPr>
              <a:t>IR</a:t>
            </a:r>
          </a:p>
        </p:txBody>
      </p:sp>
    </p:spTree>
    <p:extLst>
      <p:ext uri="{BB962C8B-B14F-4D97-AF65-F5344CB8AC3E}">
        <p14:creationId xmlns:p14="http://schemas.microsoft.com/office/powerpoint/2010/main" val="25962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Multiwavelength anomalous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1A0DAB"/>
                </a:solidFill>
                <a:effectLst/>
                <a:latin typeface="arial" panose="020B0604020202020204" pitchFamily="34" charset="0"/>
                <a:hlinkClick r:id="rId3"/>
              </a:rPr>
              <a:t>Single-wavelength anomalous dispersion</a:t>
            </a:r>
          </a:p>
          <a:p>
            <a:endParaRPr lang="en-US" dirty="0"/>
          </a:p>
        </p:txBody>
      </p:sp>
      <p:sp>
        <p:nvSpPr>
          <p:cNvPr id="4" name="Footer Placeholder 3"/>
          <p:cNvSpPr>
            <a:spLocks noGrp="1"/>
          </p:cNvSpPr>
          <p:nvPr>
            <p:ph type="ftr" sz="quarter" idx="4"/>
          </p:nvPr>
        </p:nvSpPr>
        <p:spPr/>
        <p:txBody>
          <a:bodyPr/>
          <a:lstStyle/>
          <a:p>
            <a:r>
              <a:rPr lang="en-US"/>
              <a:t>Shiraz University-29 Oct 2014</a:t>
            </a:r>
          </a:p>
        </p:txBody>
      </p:sp>
      <p:sp>
        <p:nvSpPr>
          <p:cNvPr id="5" name="Slide Number Placeholder 4"/>
          <p:cNvSpPr>
            <a:spLocks noGrp="1"/>
          </p:cNvSpPr>
          <p:nvPr>
            <p:ph type="sldNum" sz="quarter" idx="5"/>
          </p:nvPr>
        </p:nvSpPr>
        <p:spPr/>
        <p:txBody>
          <a:bodyPr/>
          <a:lstStyle/>
          <a:p>
            <a:fld id="{45975400-A3ED-4FD5-B598-90995EC83529}" type="slidenum">
              <a:rPr lang="en-US" smtClean="0"/>
              <a:pPr/>
              <a:t>9</a:t>
            </a:fld>
            <a:endParaRPr lang="en-US"/>
          </a:p>
        </p:txBody>
      </p:sp>
    </p:spTree>
    <p:extLst>
      <p:ext uri="{BB962C8B-B14F-4D97-AF65-F5344CB8AC3E}">
        <p14:creationId xmlns:p14="http://schemas.microsoft.com/office/powerpoint/2010/main" val="431783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اهمیت تیم همکار و افراد با تخصص های مختلف</a:t>
            </a:r>
            <a:endParaRPr lang="en-US" dirty="0"/>
          </a:p>
        </p:txBody>
      </p:sp>
      <p:sp>
        <p:nvSpPr>
          <p:cNvPr id="4" name="Footer Placeholder 3"/>
          <p:cNvSpPr>
            <a:spLocks noGrp="1"/>
          </p:cNvSpPr>
          <p:nvPr>
            <p:ph type="ftr" sz="quarter" idx="4"/>
          </p:nvPr>
        </p:nvSpPr>
        <p:spPr/>
        <p:txBody>
          <a:bodyPr/>
          <a:lstStyle/>
          <a:p>
            <a:r>
              <a:rPr lang="en-US"/>
              <a:t>Shiraz University-29 Oct 2014</a:t>
            </a:r>
          </a:p>
        </p:txBody>
      </p:sp>
      <p:sp>
        <p:nvSpPr>
          <p:cNvPr id="5" name="Slide Number Placeholder 4"/>
          <p:cNvSpPr>
            <a:spLocks noGrp="1"/>
          </p:cNvSpPr>
          <p:nvPr>
            <p:ph type="sldNum" sz="quarter" idx="5"/>
          </p:nvPr>
        </p:nvSpPr>
        <p:spPr/>
        <p:txBody>
          <a:bodyPr/>
          <a:lstStyle/>
          <a:p>
            <a:fld id="{45975400-A3ED-4FD5-B598-90995EC83529}" type="slidenum">
              <a:rPr lang="en-US" smtClean="0"/>
              <a:pPr/>
              <a:t>10</a:t>
            </a:fld>
            <a:endParaRPr lang="en-US"/>
          </a:p>
        </p:txBody>
      </p:sp>
    </p:spTree>
    <p:extLst>
      <p:ext uri="{BB962C8B-B14F-4D97-AF65-F5344CB8AC3E}">
        <p14:creationId xmlns:p14="http://schemas.microsoft.com/office/powerpoint/2010/main" val="345586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آزمایش های پیش نیاز</a:t>
            </a:r>
            <a:endParaRPr lang="en-US" dirty="0"/>
          </a:p>
        </p:txBody>
      </p:sp>
      <p:sp>
        <p:nvSpPr>
          <p:cNvPr id="4" name="Footer Placeholder 3"/>
          <p:cNvSpPr>
            <a:spLocks noGrp="1"/>
          </p:cNvSpPr>
          <p:nvPr>
            <p:ph type="ftr" sz="quarter" idx="4"/>
          </p:nvPr>
        </p:nvSpPr>
        <p:spPr/>
        <p:txBody>
          <a:bodyPr/>
          <a:lstStyle/>
          <a:p>
            <a:r>
              <a:rPr lang="en-US"/>
              <a:t>Shiraz University-29 Oct 2014</a:t>
            </a:r>
          </a:p>
        </p:txBody>
      </p:sp>
      <p:sp>
        <p:nvSpPr>
          <p:cNvPr id="5" name="Slide Number Placeholder 4"/>
          <p:cNvSpPr>
            <a:spLocks noGrp="1"/>
          </p:cNvSpPr>
          <p:nvPr>
            <p:ph type="sldNum" sz="quarter" idx="5"/>
          </p:nvPr>
        </p:nvSpPr>
        <p:spPr/>
        <p:txBody>
          <a:bodyPr/>
          <a:lstStyle/>
          <a:p>
            <a:fld id="{45975400-A3ED-4FD5-B598-90995EC83529}" type="slidenum">
              <a:rPr lang="en-US" smtClean="0"/>
              <a:pPr/>
              <a:t>11</a:t>
            </a:fld>
            <a:endParaRPr lang="en-US"/>
          </a:p>
        </p:txBody>
      </p:sp>
    </p:spTree>
    <p:extLst>
      <p:ext uri="{BB962C8B-B14F-4D97-AF65-F5344CB8AC3E}">
        <p14:creationId xmlns:p14="http://schemas.microsoft.com/office/powerpoint/2010/main" val="2479231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B93F94-05DD-4B43-B7B7-DAD6C06B81CE}" type="datetime1">
              <a:rPr lang="en-US" smtClean="0"/>
              <a:t>6/26/2023</a:t>
            </a:fld>
            <a:endParaRPr lang="fa-IR" dirty="0"/>
          </a:p>
        </p:txBody>
      </p:sp>
      <p:sp>
        <p:nvSpPr>
          <p:cNvPr id="5" name="Footer Placeholder 4"/>
          <p:cNvSpPr>
            <a:spLocks noGrp="1"/>
          </p:cNvSpPr>
          <p:nvPr>
            <p:ph type="ftr" sz="quarter" idx="11"/>
          </p:nvPr>
        </p:nvSpPr>
        <p:spPr/>
        <p:txBody>
          <a:bodyPr/>
          <a:lstStyle/>
          <a:p>
            <a:endParaRPr lang="fa-IR" dirty="0"/>
          </a:p>
        </p:txBody>
      </p:sp>
      <p:sp>
        <p:nvSpPr>
          <p:cNvPr id="6" name="Slide Number Placeholder 5"/>
          <p:cNvSpPr>
            <a:spLocks noGrp="1"/>
          </p:cNvSpPr>
          <p:nvPr>
            <p:ph type="sldNum" sz="quarter" idx="12"/>
          </p:nvPr>
        </p:nvSpPr>
        <p:spPr/>
        <p:txBody>
          <a:bodyPr/>
          <a:lstStyle/>
          <a:p>
            <a:fld id="{2AA81221-6CFF-482D-8DC1-B5FF537042AD}" type="slidenum">
              <a:rPr lang="fa-IR" smtClean="0"/>
              <a:pPr/>
              <a:t>‹#›</a:t>
            </a:fld>
            <a:endParaRPr lang="fa-IR"/>
          </a:p>
        </p:txBody>
      </p:sp>
      <p:pic>
        <p:nvPicPr>
          <p:cNvPr id="7" name="Picture 6">
            <a:extLst>
              <a:ext uri="{FF2B5EF4-FFF2-40B4-BE49-F238E27FC236}">
                <a16:creationId xmlns:a16="http://schemas.microsoft.com/office/drawing/2014/main" id="{AB463F97-6BDE-0076-25D2-A9BB3A7F47BD}"/>
              </a:ext>
            </a:extLst>
          </p:cNvPr>
          <p:cNvPicPr>
            <a:picLocks noChangeAspect="1"/>
          </p:cNvPicPr>
          <p:nvPr userDrawn="1"/>
        </p:nvPicPr>
        <p:blipFill>
          <a:blip r:embed="rId2"/>
          <a:stretch>
            <a:fillRect/>
          </a:stretch>
        </p:blipFill>
        <p:spPr>
          <a:xfrm>
            <a:off x="1520499" y="189925"/>
            <a:ext cx="1335571" cy="753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a:extLst>
              <a:ext uri="{FF2B5EF4-FFF2-40B4-BE49-F238E27FC236}">
                <a16:creationId xmlns:a16="http://schemas.microsoft.com/office/drawing/2014/main" id="{68040478-46F0-EB23-5BA1-3F1A607EF358}"/>
              </a:ext>
            </a:extLst>
          </p:cNvPr>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70415" y="189925"/>
            <a:ext cx="1143000" cy="64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17852B8-97AA-6701-5459-E85CD3920924}"/>
              </a:ext>
            </a:extLst>
          </p:cNvPr>
          <p:cNvPicPr>
            <a:picLocks noChangeAspect="1"/>
          </p:cNvPicPr>
          <p:nvPr userDrawn="1"/>
        </p:nvPicPr>
        <p:blipFill>
          <a:blip r:embed="rId4"/>
          <a:stretch>
            <a:fillRect/>
          </a:stretch>
        </p:blipFill>
        <p:spPr>
          <a:xfrm>
            <a:off x="11105111" y="27923"/>
            <a:ext cx="1108298" cy="1112388"/>
          </a:xfrm>
          <a:prstGeom prst="rect">
            <a:avLst/>
          </a:prstGeom>
        </p:spPr>
      </p:pic>
    </p:spTree>
    <p:extLst>
      <p:ext uri="{BB962C8B-B14F-4D97-AF65-F5344CB8AC3E}">
        <p14:creationId xmlns:p14="http://schemas.microsoft.com/office/powerpoint/2010/main" val="234020929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1CEAD1-B339-4BAB-A792-B4467C9D2039}" type="datetime1">
              <a:rPr lang="en-US" smtClean="0"/>
              <a:t>6/26/2023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276134922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1C0D88-21B5-4E52-8F6C-69432DE76EFE}" type="datetime1">
              <a:rPr lang="en-US" smtClean="0"/>
              <a:t>6/26/2023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18966317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BB8A-3106-5543-6491-5BBE7F4997C1}"/>
              </a:ext>
            </a:extLst>
          </p:cNvPr>
          <p:cNvSpPr>
            <a:spLocks noGrp="1"/>
          </p:cNvSpPr>
          <p:nvPr>
            <p:ph type="title"/>
          </p:nvPr>
        </p:nvSpPr>
        <p:spPr>
          <a:xfrm>
            <a:off x="739775" y="1676400"/>
            <a:ext cx="10515600" cy="1346200"/>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7FC626B9-EBEF-0178-0360-F2C8EB3CFA7D}"/>
              </a:ext>
            </a:extLst>
          </p:cNvPr>
          <p:cNvSpPr>
            <a:spLocks noGrp="1"/>
          </p:cNvSpPr>
          <p:nvPr>
            <p:ph sz="half" idx="2"/>
          </p:nvPr>
        </p:nvSpPr>
        <p:spPr>
          <a:xfrm>
            <a:off x="839789" y="3165317"/>
            <a:ext cx="5157787" cy="3024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DFDB6C2A-97FC-C0E2-A7FC-CE52EECEE8C7}"/>
              </a:ext>
            </a:extLst>
          </p:cNvPr>
          <p:cNvSpPr>
            <a:spLocks noGrp="1"/>
          </p:cNvSpPr>
          <p:nvPr>
            <p:ph sz="quarter" idx="4"/>
          </p:nvPr>
        </p:nvSpPr>
        <p:spPr>
          <a:xfrm>
            <a:off x="6172201" y="3165317"/>
            <a:ext cx="5183188" cy="3024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48CE28-4A03-6943-31AB-C201FDDFA798}"/>
              </a:ext>
            </a:extLst>
          </p:cNvPr>
          <p:cNvSpPr>
            <a:spLocks noGrp="1"/>
          </p:cNvSpPr>
          <p:nvPr>
            <p:ph type="dt" sz="half" idx="10"/>
          </p:nvPr>
        </p:nvSpPr>
        <p:spPr>
          <a:xfrm>
            <a:off x="838200" y="6421777"/>
            <a:ext cx="2743200" cy="299698"/>
          </a:xfrm>
          <a:prstGeom prst="rect">
            <a:avLst/>
          </a:prstGeom>
        </p:spPr>
        <p:txBody>
          <a:bodyPr/>
          <a:lstStyle/>
          <a:p>
            <a:fld id="{8195FCC3-0EC7-4E94-ACFD-317397DC866C}" type="datetime1">
              <a:rPr lang="en-US" smtClean="0"/>
              <a:t>6/26/2023</a:t>
            </a:fld>
            <a:endParaRPr lang="fa-IR"/>
          </a:p>
        </p:txBody>
      </p:sp>
      <p:sp>
        <p:nvSpPr>
          <p:cNvPr id="8" name="Footer Placeholder 7">
            <a:extLst>
              <a:ext uri="{FF2B5EF4-FFF2-40B4-BE49-F238E27FC236}">
                <a16:creationId xmlns:a16="http://schemas.microsoft.com/office/drawing/2014/main" id="{8C0079B7-6591-3F19-0E22-CFB6417D10E3}"/>
              </a:ext>
            </a:extLst>
          </p:cNvPr>
          <p:cNvSpPr>
            <a:spLocks noGrp="1"/>
          </p:cNvSpPr>
          <p:nvPr>
            <p:ph type="ftr" sz="quarter" idx="11"/>
          </p:nvPr>
        </p:nvSpPr>
        <p:spPr>
          <a:xfrm>
            <a:off x="4038600" y="6421777"/>
            <a:ext cx="4114800" cy="299698"/>
          </a:xfrm>
          <a:prstGeom prst="rect">
            <a:avLst/>
          </a:prstGeom>
        </p:spPr>
        <p:txBody>
          <a:bodyPr/>
          <a:lstStyle/>
          <a:p>
            <a:endParaRPr lang="fa-IR"/>
          </a:p>
        </p:txBody>
      </p:sp>
      <p:sp>
        <p:nvSpPr>
          <p:cNvPr id="9" name="Slide Number Placeholder 8">
            <a:extLst>
              <a:ext uri="{FF2B5EF4-FFF2-40B4-BE49-F238E27FC236}">
                <a16:creationId xmlns:a16="http://schemas.microsoft.com/office/drawing/2014/main" id="{4D809B44-655F-A23C-52F6-C2A5D2E0D8FC}"/>
              </a:ext>
            </a:extLst>
          </p:cNvPr>
          <p:cNvSpPr>
            <a:spLocks noGrp="1"/>
          </p:cNvSpPr>
          <p:nvPr>
            <p:ph type="sldNum" sz="quarter" idx="12"/>
          </p:nvPr>
        </p:nvSpPr>
        <p:spPr>
          <a:xfrm>
            <a:off x="8610600" y="6421777"/>
            <a:ext cx="2743200" cy="299698"/>
          </a:xfrm>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51528291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2482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Logo full page">
    <p:spTree>
      <p:nvGrpSpPr>
        <p:cNvPr id="1" name=""/>
        <p:cNvGrpSpPr/>
        <p:nvPr/>
      </p:nvGrpSpPr>
      <p:grpSpPr>
        <a:xfrm>
          <a:off x="0" y="0"/>
          <a:ext cx="0" cy="0"/>
          <a:chOff x="0" y="0"/>
          <a:chExt cx="0" cy="0"/>
        </a:xfrm>
      </p:grpSpPr>
      <p:pic>
        <p:nvPicPr>
          <p:cNvPr id="2" name="Immagine 5" descr="PPT-schermata 1.jpg">
            <a:extLst>
              <a:ext uri="{FF2B5EF4-FFF2-40B4-BE49-F238E27FC236}">
                <a16:creationId xmlns:a16="http://schemas.microsoft.com/office/drawing/2014/main" id="{A8A7FDB2-722F-1A58-FB17-D594A5AA73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0" cy="685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02956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losing: Thank you">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83BFE7C7-E9D6-D66C-ED18-CB9702BD847E}"/>
              </a:ext>
            </a:extLst>
          </p:cNvPr>
          <p:cNvSpPr txBox="1">
            <a:spLocks noChangeArrowheads="1"/>
          </p:cNvSpPr>
          <p:nvPr/>
        </p:nvSpPr>
        <p:spPr bwMode="auto">
          <a:xfrm>
            <a:off x="1" y="2971033"/>
            <a:ext cx="12192000" cy="555898"/>
          </a:xfrm>
          <a:prstGeom prst="rect">
            <a:avLst/>
          </a:prstGeom>
          <a:noFill/>
          <a:ln>
            <a:noFill/>
          </a:ln>
          <a:effectLst/>
          <a:extLst>
            <a:ext uri="{909E8E84-426E-40dd-AFC4-6F175D3DCCD1}"/>
            <a:ext uri="{91240B29-F687-4f45-9708-019B960494DF}"/>
            <a:ext uri="{AF507438-7753-43e0-B8FC-AC1667EBCBE1}"/>
          </a:extLst>
        </p:spPr>
        <p:txBody>
          <a:bodyPr wrap="none" lIns="81638" tIns="69555" rIns="81638"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defTabSz="407529" eaLnBrk="1">
              <a:lnSpc>
                <a:spcPct val="93000"/>
              </a:lnSpc>
              <a:buSzPct val="100000"/>
              <a:defRPr/>
            </a:pPr>
            <a:r>
              <a:rPr lang="it-IT" sz="2994" dirty="0" err="1"/>
              <a:t>Thank</a:t>
            </a:r>
            <a:r>
              <a:rPr lang="it-IT" sz="2994" dirty="0"/>
              <a:t> </a:t>
            </a:r>
            <a:r>
              <a:rPr lang="it-IT" sz="2994" dirty="0" err="1"/>
              <a:t>you</a:t>
            </a:r>
            <a:r>
              <a:rPr lang="it-IT" sz="2994" dirty="0"/>
              <a:t>!</a:t>
            </a:r>
          </a:p>
          <a:p>
            <a:pPr algn="ctr" defTabSz="407529" eaLnBrk="1">
              <a:lnSpc>
                <a:spcPct val="93000"/>
              </a:lnSpc>
              <a:buSzPct val="100000"/>
              <a:defRPr/>
            </a:pPr>
            <a:endParaRPr lang="it-IT" sz="2994" dirty="0"/>
          </a:p>
        </p:txBody>
      </p:sp>
    </p:spTree>
    <p:extLst>
      <p:ext uri="{BB962C8B-B14F-4D97-AF65-F5344CB8AC3E}">
        <p14:creationId xmlns:p14="http://schemas.microsoft.com/office/powerpoint/2010/main" val="62410262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fontAlgn="auto">
              <a:spcBef>
                <a:spcPts val="0"/>
              </a:spcBef>
              <a:spcAft>
                <a:spcPts val="0"/>
              </a:spcAft>
              <a:defRPr smtClean="0">
                <a:solidFill>
                  <a:srgbClr val="000000"/>
                </a:solidFill>
                <a:latin typeface="+mn-lt"/>
              </a:defRPr>
            </a:lvl1pPr>
          </a:lstStyle>
          <a:p>
            <a:pPr>
              <a:defRPr/>
            </a:pPr>
            <a:fld id="{710C0EC6-3D9B-439E-B76A-0FD8D7E2EE1E}" type="datetime1">
              <a:rPr lang="en-US"/>
              <a:pPr>
                <a:defRPr/>
              </a:pPr>
              <a:t>6/26/2023</a:t>
            </a:fld>
            <a:endParaRPr 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fontAlgn="auto">
              <a:spcBef>
                <a:spcPts val="0"/>
              </a:spcBef>
              <a:spcAft>
                <a:spcPts val="0"/>
              </a:spcAft>
              <a:defRPr smtClean="0">
                <a:solidFill>
                  <a:srgbClr val="000000"/>
                </a:solidFill>
                <a:latin typeface="+mn-lt"/>
              </a:defRPr>
            </a:lvl1pPr>
          </a:lstStyle>
          <a:p>
            <a:pPr>
              <a:defRPr/>
            </a:pPr>
            <a:r>
              <a:rPr lang="en-US"/>
              <a:t>5 November 2012</a:t>
            </a:r>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fontAlgn="auto">
              <a:spcBef>
                <a:spcPts val="0"/>
              </a:spcBef>
              <a:spcAft>
                <a:spcPts val="0"/>
              </a:spcAft>
              <a:defRPr>
                <a:solidFill>
                  <a:srgbClr val="000000"/>
                </a:solidFill>
                <a:latin typeface="+mn-lt"/>
              </a:defRPr>
            </a:lvl1pPr>
          </a:lstStyle>
          <a:p>
            <a:pPr>
              <a:defRPr/>
            </a:pPr>
            <a:fld id="{E363BEE7-A989-4842-9CE4-F42BFDF51153}" type="slidenum">
              <a:rPr lang="en-US"/>
              <a:pPr>
                <a:defRPr/>
              </a:pPr>
              <a:t>‹#›</a:t>
            </a:fld>
            <a:endParaRPr lang="en-US"/>
          </a:p>
        </p:txBody>
      </p:sp>
    </p:spTree>
    <p:extLst>
      <p:ext uri="{BB962C8B-B14F-4D97-AF65-F5344CB8AC3E}">
        <p14:creationId xmlns:p14="http://schemas.microsoft.com/office/powerpoint/2010/main" val="25896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0311"/>
            <a:ext cx="10515600" cy="753035"/>
          </a:xfrm>
        </p:spPr>
        <p:txBody>
          <a:bodyPr>
            <a:normAutofit/>
          </a:bodyPr>
          <a:lstStyle>
            <a:lvl1pPr>
              <a:defRPr sz="4000">
                <a:solidFill>
                  <a:srgbClr val="FFC000"/>
                </a:solidFill>
                <a:latin typeface="ITC Avant Garde Pro Book" pitchFamily="50" charset="0"/>
              </a:defRPr>
            </a:lvl1pPr>
          </a:lstStyle>
          <a:p>
            <a:r>
              <a:rPr lang="en-US" dirty="0"/>
              <a:t>Click to edit Master title style</a:t>
            </a:r>
          </a:p>
        </p:txBody>
      </p:sp>
      <p:sp>
        <p:nvSpPr>
          <p:cNvPr id="3" name="Content Placeholder 2"/>
          <p:cNvSpPr>
            <a:spLocks noGrp="1"/>
          </p:cNvSpPr>
          <p:nvPr>
            <p:ph idx="1"/>
          </p:nvPr>
        </p:nvSpPr>
        <p:spPr>
          <a:xfrm>
            <a:off x="838200" y="2005012"/>
            <a:ext cx="10515600" cy="4351338"/>
          </a:xfrm>
        </p:spPr>
        <p:txBody>
          <a:bodyPr/>
          <a:lstStyle>
            <a:lvl1pPr algn="just">
              <a:defRPr>
                <a:latin typeface="+mn-lt"/>
              </a:defRPr>
            </a:lvl1pPr>
            <a:lvl2pPr algn="just">
              <a:defRPr>
                <a:latin typeface="+mn-lt"/>
              </a:defRPr>
            </a:lvl2pPr>
            <a:lvl3pPr algn="just">
              <a:defRPr>
                <a:latin typeface="+mn-lt"/>
              </a:defRPr>
            </a:lvl3pPr>
            <a:lvl4pPr algn="just">
              <a:defRPr>
                <a:latin typeface="+mn-lt"/>
              </a:defRPr>
            </a:lvl4pPr>
            <a:lvl5pPr algn="ju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lvl1pPr>
          </a:lstStyle>
          <a:p>
            <a:fld id="{2AA81221-6CFF-482D-8DC1-B5FF537042AD}" type="slidenum">
              <a:rPr lang="fa-IR" smtClean="0"/>
              <a:pPr/>
              <a:t>‹#›</a:t>
            </a:fld>
            <a:endParaRPr lang="fa-IR" dirty="0"/>
          </a:p>
        </p:txBody>
      </p:sp>
      <p:pic>
        <p:nvPicPr>
          <p:cNvPr id="4" name="Picture 3">
            <a:extLst>
              <a:ext uri="{FF2B5EF4-FFF2-40B4-BE49-F238E27FC236}">
                <a16:creationId xmlns:a16="http://schemas.microsoft.com/office/drawing/2014/main" id="{FA4ED5E5-621C-0E68-0C3E-59C074C79339}"/>
              </a:ext>
            </a:extLst>
          </p:cNvPr>
          <p:cNvPicPr>
            <a:picLocks noChangeAspect="1"/>
          </p:cNvPicPr>
          <p:nvPr userDrawn="1"/>
        </p:nvPicPr>
        <p:blipFill>
          <a:blip r:embed="rId2"/>
          <a:stretch>
            <a:fillRect/>
          </a:stretch>
        </p:blipFill>
        <p:spPr>
          <a:xfrm>
            <a:off x="1520499" y="189925"/>
            <a:ext cx="1335571" cy="753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a:extLst>
              <a:ext uri="{FF2B5EF4-FFF2-40B4-BE49-F238E27FC236}">
                <a16:creationId xmlns:a16="http://schemas.microsoft.com/office/drawing/2014/main" id="{AA96FA18-0756-199A-FF47-94CE24F947A0}"/>
              </a:ext>
            </a:extLst>
          </p:cNvPr>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70415" y="189925"/>
            <a:ext cx="1143000" cy="64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1551F92-2383-BF13-B96E-5796FCD9FC97}"/>
              </a:ext>
            </a:extLst>
          </p:cNvPr>
          <p:cNvPicPr>
            <a:picLocks noChangeAspect="1"/>
          </p:cNvPicPr>
          <p:nvPr userDrawn="1"/>
        </p:nvPicPr>
        <p:blipFill>
          <a:blip r:embed="rId4"/>
          <a:stretch>
            <a:fillRect/>
          </a:stretch>
        </p:blipFill>
        <p:spPr>
          <a:xfrm>
            <a:off x="11083702" y="-27910"/>
            <a:ext cx="1108298" cy="1112388"/>
          </a:xfrm>
          <a:prstGeom prst="rect">
            <a:avLst/>
          </a:prstGeom>
        </p:spPr>
      </p:pic>
    </p:spTree>
    <p:extLst>
      <p:ext uri="{BB962C8B-B14F-4D97-AF65-F5344CB8AC3E}">
        <p14:creationId xmlns:p14="http://schemas.microsoft.com/office/powerpoint/2010/main" val="8472129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3FC5F0-D7E7-4081-8EB1-B86A0CFFEDA5}" type="datetime1">
              <a:rPr lang="en-US" smtClean="0"/>
              <a:t>6/26/2023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81221-6CFF-482D-8DC1-B5FF537042AD}" type="slidenum">
              <a:rPr lang="fa-IR" smtClean="0"/>
              <a:t>‹#›</a:t>
            </a:fld>
            <a:endParaRPr lang="fa-IR"/>
          </a:p>
        </p:txBody>
      </p:sp>
      <p:pic>
        <p:nvPicPr>
          <p:cNvPr id="8" name="Picture 7">
            <a:extLst>
              <a:ext uri="{FF2B5EF4-FFF2-40B4-BE49-F238E27FC236}">
                <a16:creationId xmlns:a16="http://schemas.microsoft.com/office/drawing/2014/main" id="{86663C4A-1765-1260-93BE-095C7D4E3BC7}"/>
              </a:ext>
            </a:extLst>
          </p:cNvPr>
          <p:cNvPicPr>
            <a:picLocks noChangeAspect="1"/>
          </p:cNvPicPr>
          <p:nvPr userDrawn="1"/>
        </p:nvPicPr>
        <p:blipFill>
          <a:blip r:embed="rId2" cstate="print">
            <a:duotone>
              <a:prstClr val="black"/>
              <a:schemeClr val="bg2">
                <a:lumMod val="50000"/>
                <a:tint val="45000"/>
                <a:satMod val="400000"/>
              </a:schemeClr>
            </a:duotone>
            <a:extLst>
              <a:ext uri="{28A0092B-C50C-407E-A947-70E740481C1C}">
                <a14:useLocalDpi xmlns:a14="http://schemas.microsoft.com/office/drawing/2010/main" val="0"/>
              </a:ext>
            </a:extLst>
          </a:blip>
          <a:stretch>
            <a:fillRect/>
          </a:stretch>
        </p:blipFill>
        <p:spPr>
          <a:xfrm rot="10800000">
            <a:off x="12697" y="5914880"/>
            <a:ext cx="12185651" cy="951654"/>
          </a:xfrm>
          <a:prstGeom prst="rect">
            <a:avLst/>
          </a:prstGeom>
        </p:spPr>
      </p:pic>
      <p:sp>
        <p:nvSpPr>
          <p:cNvPr id="9" name="Rectangle 8">
            <a:extLst>
              <a:ext uri="{FF2B5EF4-FFF2-40B4-BE49-F238E27FC236}">
                <a16:creationId xmlns:a16="http://schemas.microsoft.com/office/drawing/2014/main" id="{3193858A-3576-CC45-490E-1B48988A1DB6}"/>
              </a:ext>
            </a:extLst>
          </p:cNvPr>
          <p:cNvSpPr/>
          <p:nvPr userDrawn="1"/>
        </p:nvSpPr>
        <p:spPr>
          <a:xfrm>
            <a:off x="-6349" y="4487864"/>
            <a:ext cx="12192000" cy="968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1350"/>
          </a:p>
        </p:txBody>
      </p:sp>
    </p:spTree>
    <p:extLst>
      <p:ext uri="{BB962C8B-B14F-4D97-AF65-F5344CB8AC3E}">
        <p14:creationId xmlns:p14="http://schemas.microsoft.com/office/powerpoint/2010/main" val="40958640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9D926-6122-4DFF-B204-B1227ED9A2A8}" type="datetime1">
              <a:rPr lang="en-US" smtClean="0"/>
              <a:t>6/26/2023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23780083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ECCF5E-10F2-4F2C-9244-AD3C90DD2B03}" type="datetime1">
              <a:rPr lang="en-US" smtClean="0"/>
              <a:t>6/26/2023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A81221-6CFF-482D-8DC1-B5FF537042AD}" type="slidenum">
              <a:rPr lang="fa-IR" smtClean="0"/>
              <a:pPr/>
              <a:t>‹#›</a:t>
            </a:fld>
            <a:endParaRPr lang="fa-IR" dirty="0"/>
          </a:p>
        </p:txBody>
      </p:sp>
    </p:spTree>
    <p:extLst>
      <p:ext uri="{BB962C8B-B14F-4D97-AF65-F5344CB8AC3E}">
        <p14:creationId xmlns:p14="http://schemas.microsoft.com/office/powerpoint/2010/main" val="198002385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8ECB31-832F-4B5F-B594-B5AEE084E950}" type="datetime1">
              <a:rPr lang="en-US" smtClean="0"/>
              <a:t>6/26/2023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32230769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6BFEE-15E8-428C-9B02-E758025E9C97}" type="datetime1">
              <a:rPr lang="en-US" smtClean="0"/>
              <a:t>6/26/2023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420623425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9BEBB2-3B12-41F9-80CC-EB6E16838357}" type="datetime1">
              <a:rPr lang="en-US" smtClean="0"/>
              <a:t>6/26/2023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288186020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9F0792-9823-47C2-AFF5-DF5230BF4A9F}" type="datetime1">
              <a:rPr lang="en-US" smtClean="0"/>
              <a:t>6/26/2023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535270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27919"/>
            <a:ext cx="10515600" cy="10418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169773"/>
            <a:ext cx="10515600" cy="40071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9F495-AFA5-4516-8A63-D7BF5C6A67EC}" type="datetime1">
              <a:rPr lang="en-US" smtClean="0"/>
              <a:t>6/26/2023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4" name="Picture 13">
            <a:extLst>
              <a:ext uri="{FF2B5EF4-FFF2-40B4-BE49-F238E27FC236}">
                <a16:creationId xmlns:a16="http://schemas.microsoft.com/office/drawing/2014/main" id="{5804A757-A972-1C1C-11EB-77F71FA651F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26500" r="37695"/>
          <a:stretch/>
        </p:blipFill>
        <p:spPr>
          <a:xfrm>
            <a:off x="0" y="7124"/>
            <a:ext cx="12172649" cy="1100158"/>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81221-6CFF-482D-8DC1-B5FF537042AD}" type="slidenum">
              <a:rPr lang="fa-IR" smtClean="0"/>
              <a:pPr/>
              <a:t>‹#›</a:t>
            </a:fld>
            <a:endParaRPr lang="fa-IR" dirty="0"/>
          </a:p>
        </p:txBody>
      </p:sp>
      <p:pic>
        <p:nvPicPr>
          <p:cNvPr id="8" name="Picture 7">
            <a:extLst>
              <a:ext uri="{FF2B5EF4-FFF2-40B4-BE49-F238E27FC236}">
                <a16:creationId xmlns:a16="http://schemas.microsoft.com/office/drawing/2014/main" id="{309095FE-BA9B-0778-B3C1-FCD7E7891A21}"/>
              </a:ext>
            </a:extLst>
          </p:cNvPr>
          <p:cNvPicPr>
            <a:picLocks noChangeAspect="1"/>
          </p:cNvPicPr>
          <p:nvPr userDrawn="1"/>
        </p:nvPicPr>
        <p:blipFill rotWithShape="1">
          <a:blip r:embed="rId19" cstate="print">
            <a:duotone>
              <a:prstClr val="black"/>
              <a:schemeClr val="bg2">
                <a:tint val="45000"/>
                <a:satMod val="400000"/>
              </a:schemeClr>
            </a:duotone>
            <a:lum bright="25000" contrast="20000"/>
            <a:extLst>
              <a:ext uri="{28A0092B-C50C-407E-A947-70E740481C1C}">
                <a14:useLocalDpi xmlns:a14="http://schemas.microsoft.com/office/drawing/2010/main" val="0"/>
              </a:ext>
            </a:extLst>
          </a:blip>
          <a:srcRect t="54192" r="24762"/>
          <a:stretch/>
        </p:blipFill>
        <p:spPr>
          <a:xfrm rot="5400000">
            <a:off x="8371445" y="3024623"/>
            <a:ext cx="6825825" cy="776583"/>
          </a:xfrm>
          <a:prstGeom prst="rect">
            <a:avLst/>
          </a:prstGeom>
        </p:spPr>
      </p:pic>
      <p:pic>
        <p:nvPicPr>
          <p:cNvPr id="26" name="Picture 25">
            <a:extLst>
              <a:ext uri="{FF2B5EF4-FFF2-40B4-BE49-F238E27FC236}">
                <a16:creationId xmlns:a16="http://schemas.microsoft.com/office/drawing/2014/main" id="{6D8FF532-28A1-4DB8-ABB3-A112323086A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41946" y="28243"/>
            <a:ext cx="2091913" cy="1213976"/>
          </a:xfrm>
          <a:prstGeom prst="rect">
            <a:avLst/>
          </a:prstGeom>
        </p:spPr>
      </p:pic>
      <p:pic>
        <p:nvPicPr>
          <p:cNvPr id="7" name="Picture 6">
            <a:extLst>
              <a:ext uri="{FF2B5EF4-FFF2-40B4-BE49-F238E27FC236}">
                <a16:creationId xmlns:a16="http://schemas.microsoft.com/office/drawing/2014/main" id="{5C5C6C8C-2981-69E7-D064-E48867ECAC96}"/>
              </a:ext>
            </a:extLst>
          </p:cNvPr>
          <p:cNvPicPr>
            <a:picLocks noChangeAspect="1"/>
          </p:cNvPicPr>
          <p:nvPr userDrawn="1"/>
        </p:nvPicPr>
        <p:blipFill>
          <a:blip r:embed="rId21"/>
          <a:stretch>
            <a:fillRect/>
          </a:stretch>
        </p:blipFill>
        <p:spPr>
          <a:xfrm>
            <a:off x="2301805" y="205403"/>
            <a:ext cx="1146147" cy="64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62B70328-15D3-2077-B5C9-5EC42BEADC6B}"/>
              </a:ext>
            </a:extLst>
          </p:cNvPr>
          <p:cNvPicPr>
            <a:picLocks noChangeAspect="1"/>
          </p:cNvPicPr>
          <p:nvPr userDrawn="1"/>
        </p:nvPicPr>
        <p:blipFill>
          <a:blip r:embed="rId22"/>
          <a:stretch>
            <a:fillRect/>
          </a:stretch>
        </p:blipFill>
        <p:spPr>
          <a:xfrm>
            <a:off x="10996382" y="92898"/>
            <a:ext cx="799368" cy="1234112"/>
          </a:xfrm>
          <a:prstGeom prst="rect">
            <a:avLst/>
          </a:prstGeom>
        </p:spPr>
      </p:pic>
    </p:spTree>
    <p:extLst>
      <p:ext uri="{BB962C8B-B14F-4D97-AF65-F5344CB8AC3E}">
        <p14:creationId xmlns:p14="http://schemas.microsoft.com/office/powerpoint/2010/main" val="16754531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677" r:id="rId12"/>
    <p:sldLayoutId id="2147483708" r:id="rId13"/>
    <p:sldLayoutId id="2147483709" r:id="rId14"/>
    <p:sldLayoutId id="2147483710" r:id="rId15"/>
    <p:sldLayoutId id="2147483711" r:id="rId16"/>
  </p:sldLayoutIdLst>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rgbClr val="FFC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ightsources.org/for-users/proposal-deadline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3" Type="http://schemas.openxmlformats.org/officeDocument/2006/relationships/hyperlink" Target="https://www.ceric-eric.e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calipsoplus.eu/"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elettra.trieste.it/userarea/ictp-elettra-users-programme.html" TargetMode="External"/><Relationship Id="rId2" Type="http://schemas.openxmlformats.org/officeDocument/2006/relationships/hyperlink" Target="http://www.wayforlight.eu/e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video" Target="file:///C:\Users\marco.lonza\Work\ELI\IMPULSE\KickoffMeeting_16dic2020\ELETTRA_eng.mp4" TargetMode="Externa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876743"/>
            <a:ext cx="11049000" cy="2387600"/>
          </a:xfrm>
        </p:spPr>
        <p:txBody>
          <a:bodyPr>
            <a:noAutofit/>
          </a:bodyPr>
          <a:lstStyle/>
          <a:p>
            <a:r>
              <a:rPr lang="en-US" sz="4400" b="1" dirty="0">
                <a:solidFill>
                  <a:schemeClr val="bg1"/>
                </a:solidFill>
                <a:latin typeface="ITC Avant Garde Pro Book"/>
              </a:rPr>
              <a:t>How to get to perform an experiment in a synchrotron radiation facility</a:t>
            </a:r>
            <a:br>
              <a:rPr lang="en-US" sz="4000" b="1" dirty="0">
                <a:solidFill>
                  <a:schemeClr val="bg1"/>
                </a:solidFill>
                <a:latin typeface="ITC Avant Garde Pro Book"/>
              </a:rPr>
            </a:br>
            <a:r>
              <a:rPr lang="en-US" sz="3600" dirty="0">
                <a:solidFill>
                  <a:srgbClr val="FFFF00"/>
                </a:solidFill>
                <a:latin typeface="Century Gothic" panose="020B0502020202020204"/>
                <a:cs typeface="+mj-cs"/>
              </a:rPr>
              <a:t>from idea to publication!</a:t>
            </a:r>
            <a:br>
              <a:rPr lang="en-US" sz="4800" b="1" dirty="0">
                <a:latin typeface="ITC Avant Garde Gothic Pro" pitchFamily="50" charset="0"/>
              </a:rPr>
            </a:br>
            <a:endParaRPr lang="fa-IR" sz="4000" b="1" dirty="0">
              <a:solidFill>
                <a:schemeClr val="bg1"/>
              </a:solidFill>
              <a:latin typeface="ITC Avant Garde Pro Book"/>
            </a:endParaRPr>
          </a:p>
        </p:txBody>
      </p:sp>
      <p:sp>
        <p:nvSpPr>
          <p:cNvPr id="3" name="Subtitle 2"/>
          <p:cNvSpPr>
            <a:spLocks noGrp="1"/>
          </p:cNvSpPr>
          <p:nvPr>
            <p:ph type="subTitle" idx="1"/>
          </p:nvPr>
        </p:nvSpPr>
        <p:spPr>
          <a:xfrm>
            <a:off x="304800" y="4482465"/>
            <a:ext cx="11049000" cy="1655762"/>
          </a:xfrm>
        </p:spPr>
        <p:txBody>
          <a:bodyPr>
            <a:normAutofit fontScale="70000" lnSpcReduction="20000"/>
          </a:bodyPr>
          <a:lstStyle/>
          <a:p>
            <a:pPr algn="l">
              <a:defRPr/>
            </a:pPr>
            <a:r>
              <a:rPr lang="en-US" b="1" dirty="0">
                <a:solidFill>
                  <a:srgbClr val="92D050"/>
                </a:solidFill>
                <a:cs typeface="Farhang" panose="00000500000000000000" pitchFamily="2" charset="-78"/>
              </a:rPr>
              <a:t>Ehsan Salimi</a:t>
            </a:r>
          </a:p>
          <a:p>
            <a:pPr algn="l">
              <a:defRPr/>
            </a:pPr>
            <a:r>
              <a:rPr lang="en-US" sz="2800" b="1" dirty="0">
                <a:solidFill>
                  <a:srgbClr val="92D050"/>
                </a:solidFill>
                <a:cs typeface="Farhang" panose="00000500000000000000" pitchFamily="2" charset="-78"/>
              </a:rPr>
              <a:t>Head, ILSF Users’ Development Division</a:t>
            </a:r>
          </a:p>
          <a:p>
            <a:pPr algn="l">
              <a:defRPr/>
            </a:pPr>
            <a:r>
              <a:rPr lang="en-US" sz="2400" b="1" dirty="0">
                <a:solidFill>
                  <a:srgbClr val="92D050"/>
                </a:solidFill>
                <a:cs typeface="Farhang" panose="00000500000000000000" pitchFamily="2" charset="-78"/>
              </a:rPr>
              <a:t>Institute for Research in Fundamental Science (IPM)</a:t>
            </a:r>
          </a:p>
          <a:p>
            <a:pPr algn="l">
              <a:defRPr/>
            </a:pPr>
            <a:r>
              <a:rPr lang="en-US" sz="2400" b="1" dirty="0">
                <a:solidFill>
                  <a:srgbClr val="92D050"/>
                </a:solidFill>
                <a:cs typeface="Farhang" panose="00000500000000000000" pitchFamily="2" charset="-78"/>
              </a:rPr>
              <a:t>Salimi.ehsan@ipm.ir </a:t>
            </a:r>
          </a:p>
          <a:p>
            <a:pPr algn="l">
              <a:defRPr/>
            </a:pPr>
            <a:r>
              <a:rPr lang="en-US" sz="2800" b="1" dirty="0">
                <a:cs typeface="Farhang" panose="00000500000000000000" pitchFamily="2" charset="-78"/>
              </a:rPr>
              <a:t>26 June 2023</a:t>
            </a:r>
            <a:endParaRPr lang="fa-IR" sz="3600" dirty="0"/>
          </a:p>
        </p:txBody>
      </p:sp>
      <p:sp>
        <p:nvSpPr>
          <p:cNvPr id="4" name="Slide Number Placeholder 3">
            <a:extLst>
              <a:ext uri="{FF2B5EF4-FFF2-40B4-BE49-F238E27FC236}">
                <a16:creationId xmlns:a16="http://schemas.microsoft.com/office/drawing/2014/main" id="{09BE515D-EA2F-0E79-E16B-72A9DFE8B7FE}"/>
              </a:ext>
            </a:extLst>
          </p:cNvPr>
          <p:cNvSpPr>
            <a:spLocks noGrp="1"/>
          </p:cNvSpPr>
          <p:nvPr>
            <p:ph type="sldNum" sz="quarter" idx="12"/>
          </p:nvPr>
        </p:nvSpPr>
        <p:spPr/>
        <p:txBody>
          <a:bodyPr/>
          <a:lstStyle/>
          <a:p>
            <a:fld id="{2AA81221-6CFF-482D-8DC1-B5FF537042AD}" type="slidenum">
              <a:rPr lang="fa-IR" smtClean="0"/>
              <a:pPr/>
              <a:t>1</a:t>
            </a:fld>
            <a:endParaRPr lang="fa-IR" dirty="0"/>
          </a:p>
        </p:txBody>
      </p:sp>
    </p:spTree>
    <p:extLst>
      <p:ext uri="{BB962C8B-B14F-4D97-AF65-F5344CB8AC3E}">
        <p14:creationId xmlns:p14="http://schemas.microsoft.com/office/powerpoint/2010/main" val="11691712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FFEF-0841-AA05-3C56-741497FCA06A}"/>
              </a:ext>
            </a:extLst>
          </p:cNvPr>
          <p:cNvSpPr>
            <a:spLocks noGrp="1"/>
          </p:cNvSpPr>
          <p:nvPr>
            <p:ph type="title"/>
          </p:nvPr>
        </p:nvSpPr>
        <p:spPr>
          <a:xfrm>
            <a:off x="3427862" y="355556"/>
            <a:ext cx="6152866" cy="753035"/>
          </a:xfrm>
        </p:spPr>
        <p:txBody>
          <a:bodyPr/>
          <a:lstStyle/>
          <a:p>
            <a:r>
              <a:rPr lang="en-US" dirty="0"/>
              <a:t>Writing a proposal</a:t>
            </a:r>
          </a:p>
        </p:txBody>
      </p:sp>
      <p:sp>
        <p:nvSpPr>
          <p:cNvPr id="4" name="Slide Number Placeholder 3">
            <a:extLst>
              <a:ext uri="{FF2B5EF4-FFF2-40B4-BE49-F238E27FC236}">
                <a16:creationId xmlns:a16="http://schemas.microsoft.com/office/drawing/2014/main" id="{E1802974-AB6F-7DBF-2B61-ED521412E647}"/>
              </a:ext>
            </a:extLst>
          </p:cNvPr>
          <p:cNvSpPr>
            <a:spLocks noGrp="1"/>
          </p:cNvSpPr>
          <p:nvPr>
            <p:ph type="sldNum" sz="quarter" idx="12"/>
          </p:nvPr>
        </p:nvSpPr>
        <p:spPr/>
        <p:txBody>
          <a:bodyPr/>
          <a:lstStyle/>
          <a:p>
            <a:fld id="{B6F15528-21DE-4FAA-801E-634DDDAF4B2B}" type="slidenum">
              <a:rPr lang="en-US" smtClean="0"/>
              <a:pPr/>
              <a:t>10</a:t>
            </a:fld>
            <a:endParaRPr lang="en-US" dirty="0"/>
          </a:p>
        </p:txBody>
      </p:sp>
      <p:graphicFrame>
        <p:nvGraphicFramePr>
          <p:cNvPr id="5" name="Content Placeholder 4">
            <a:extLst>
              <a:ext uri="{FF2B5EF4-FFF2-40B4-BE49-F238E27FC236}">
                <a16:creationId xmlns:a16="http://schemas.microsoft.com/office/drawing/2014/main" id="{3968CD2F-51BD-BF4C-C774-1F1C02045AC6}"/>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3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B603FE34-A15F-475B-A46C-72B180E6E432}"/>
                                            </p:graphicEl>
                                          </p:spTgt>
                                        </p:tgtEl>
                                        <p:attrNameLst>
                                          <p:attrName>style.visibility</p:attrName>
                                        </p:attrNameLst>
                                      </p:cBhvr>
                                      <p:to>
                                        <p:strVal val="visible"/>
                                      </p:to>
                                    </p:set>
                                    <p:animEffect transition="in" filter="fade">
                                      <p:cBhvr>
                                        <p:cTn id="7" dur="500"/>
                                        <p:tgtEl>
                                          <p:spTgt spid="5">
                                            <p:graphicEl>
                                              <a:dgm id="{B603FE34-A15F-475B-A46C-72B180E6E43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5BF1DA7-3543-4BB5-87EC-6D13291F796F}"/>
                                            </p:graphicEl>
                                          </p:spTgt>
                                        </p:tgtEl>
                                        <p:attrNameLst>
                                          <p:attrName>style.visibility</p:attrName>
                                        </p:attrNameLst>
                                      </p:cBhvr>
                                      <p:to>
                                        <p:strVal val="visible"/>
                                      </p:to>
                                    </p:set>
                                    <p:animEffect transition="in" filter="fade">
                                      <p:cBhvr>
                                        <p:cTn id="12" dur="500"/>
                                        <p:tgtEl>
                                          <p:spTgt spid="5">
                                            <p:graphicEl>
                                              <a:dgm id="{E5BF1DA7-3543-4BB5-87EC-6D13291F796F}"/>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0E933EF5-4F02-431C-8E27-E95307DADBA4}"/>
                                            </p:graphicEl>
                                          </p:spTgt>
                                        </p:tgtEl>
                                        <p:attrNameLst>
                                          <p:attrName>style.visibility</p:attrName>
                                        </p:attrNameLst>
                                      </p:cBhvr>
                                      <p:to>
                                        <p:strVal val="visible"/>
                                      </p:to>
                                    </p:set>
                                    <p:animEffect transition="in" filter="fade">
                                      <p:cBhvr>
                                        <p:cTn id="15" dur="500"/>
                                        <p:tgtEl>
                                          <p:spTgt spid="5">
                                            <p:graphicEl>
                                              <a:dgm id="{0E933EF5-4F02-431C-8E27-E95307DADBA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0D68537F-CFBC-4AF9-936A-85977BEDFA31}"/>
                                            </p:graphicEl>
                                          </p:spTgt>
                                        </p:tgtEl>
                                        <p:attrNameLst>
                                          <p:attrName>style.visibility</p:attrName>
                                        </p:attrNameLst>
                                      </p:cBhvr>
                                      <p:to>
                                        <p:strVal val="visible"/>
                                      </p:to>
                                    </p:set>
                                    <p:animEffect transition="in" filter="fade">
                                      <p:cBhvr>
                                        <p:cTn id="20" dur="500"/>
                                        <p:tgtEl>
                                          <p:spTgt spid="5">
                                            <p:graphicEl>
                                              <a:dgm id="{0D68537F-CFBC-4AF9-936A-85977BEDFA3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6167985F-E9FF-4553-A3DF-544566A064DE}"/>
                                            </p:graphicEl>
                                          </p:spTgt>
                                        </p:tgtEl>
                                        <p:attrNameLst>
                                          <p:attrName>style.visibility</p:attrName>
                                        </p:attrNameLst>
                                      </p:cBhvr>
                                      <p:to>
                                        <p:strVal val="visible"/>
                                      </p:to>
                                    </p:set>
                                    <p:animEffect transition="in" filter="fade">
                                      <p:cBhvr>
                                        <p:cTn id="23" dur="500"/>
                                        <p:tgtEl>
                                          <p:spTgt spid="5">
                                            <p:graphicEl>
                                              <a:dgm id="{6167985F-E9FF-4553-A3DF-544566A064D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292008A1-163D-46CC-AA6C-DD859B91E7C3}"/>
                                            </p:graphicEl>
                                          </p:spTgt>
                                        </p:tgtEl>
                                        <p:attrNameLst>
                                          <p:attrName>style.visibility</p:attrName>
                                        </p:attrNameLst>
                                      </p:cBhvr>
                                      <p:to>
                                        <p:strVal val="visible"/>
                                      </p:to>
                                    </p:set>
                                    <p:animEffect transition="in" filter="fade">
                                      <p:cBhvr>
                                        <p:cTn id="28" dur="500"/>
                                        <p:tgtEl>
                                          <p:spTgt spid="5">
                                            <p:graphicEl>
                                              <a:dgm id="{292008A1-163D-46CC-AA6C-DD859B91E7C3}"/>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68BD7CA7-6722-4FA0-8183-BBCE60D6974D}"/>
                                            </p:graphicEl>
                                          </p:spTgt>
                                        </p:tgtEl>
                                        <p:attrNameLst>
                                          <p:attrName>style.visibility</p:attrName>
                                        </p:attrNameLst>
                                      </p:cBhvr>
                                      <p:to>
                                        <p:strVal val="visible"/>
                                      </p:to>
                                    </p:set>
                                    <p:animEffect transition="in" filter="fade">
                                      <p:cBhvr>
                                        <p:cTn id="31" dur="500"/>
                                        <p:tgtEl>
                                          <p:spTgt spid="5">
                                            <p:graphicEl>
                                              <a:dgm id="{68BD7CA7-6722-4FA0-8183-BBCE60D697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964" y="305705"/>
            <a:ext cx="7168587" cy="1280890"/>
          </a:xfrm>
        </p:spPr>
        <p:txBody>
          <a:bodyPr>
            <a:normAutofit/>
          </a:bodyPr>
          <a:lstStyle/>
          <a:p>
            <a:pPr algn="ctr"/>
            <a:r>
              <a:rPr lang="en-US" dirty="0"/>
              <a:t>Writing a proposal steps</a:t>
            </a:r>
            <a:endParaRPr lang="fa-IR" dirty="0"/>
          </a:p>
        </p:txBody>
      </p:sp>
      <p:graphicFrame>
        <p:nvGraphicFramePr>
          <p:cNvPr id="5" name="Content Placeholder 4"/>
          <p:cNvGraphicFramePr>
            <a:graphicFrameLocks noGrp="1"/>
          </p:cNvGraphicFramePr>
          <p:nvPr>
            <p:ph idx="1"/>
          </p:nvPr>
        </p:nvGraphicFramePr>
        <p:xfrm>
          <a:off x="2620963" y="1701478"/>
          <a:ext cx="7688222" cy="4210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B314515C-F753-470B-891A-B6E8AC63BF79}" type="slidenum">
              <a:rPr lang="fa-IR" smtClean="0"/>
              <a:t>11</a:t>
            </a:fld>
            <a:endParaRPr lang="fa-IR"/>
          </a:p>
        </p:txBody>
      </p:sp>
    </p:spTree>
    <p:extLst>
      <p:ext uri="{BB962C8B-B14F-4D97-AF65-F5344CB8AC3E}">
        <p14:creationId xmlns:p14="http://schemas.microsoft.com/office/powerpoint/2010/main" val="76868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B603FE34-A15F-475B-A46C-72B180E6E432}"/>
                                            </p:graphicEl>
                                          </p:spTgt>
                                        </p:tgtEl>
                                        <p:attrNameLst>
                                          <p:attrName>style.visibility</p:attrName>
                                        </p:attrNameLst>
                                      </p:cBhvr>
                                      <p:to>
                                        <p:strVal val="visible"/>
                                      </p:to>
                                    </p:set>
                                    <p:animEffect transition="in" filter="fade">
                                      <p:cBhvr>
                                        <p:cTn id="7" dur="500"/>
                                        <p:tgtEl>
                                          <p:spTgt spid="5">
                                            <p:graphicEl>
                                              <a:dgm id="{B603FE34-A15F-475B-A46C-72B180E6E43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5BF1DA7-3543-4BB5-87EC-6D13291F796F}"/>
                                            </p:graphicEl>
                                          </p:spTgt>
                                        </p:tgtEl>
                                        <p:attrNameLst>
                                          <p:attrName>style.visibility</p:attrName>
                                        </p:attrNameLst>
                                      </p:cBhvr>
                                      <p:to>
                                        <p:strVal val="visible"/>
                                      </p:to>
                                    </p:set>
                                    <p:animEffect transition="in" filter="fade">
                                      <p:cBhvr>
                                        <p:cTn id="12" dur="500"/>
                                        <p:tgtEl>
                                          <p:spTgt spid="5">
                                            <p:graphicEl>
                                              <a:dgm id="{E5BF1DA7-3543-4BB5-87EC-6D13291F796F}"/>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0E933EF5-4F02-431C-8E27-E95307DADBA4}"/>
                                            </p:graphicEl>
                                          </p:spTgt>
                                        </p:tgtEl>
                                        <p:attrNameLst>
                                          <p:attrName>style.visibility</p:attrName>
                                        </p:attrNameLst>
                                      </p:cBhvr>
                                      <p:to>
                                        <p:strVal val="visible"/>
                                      </p:to>
                                    </p:set>
                                    <p:animEffect transition="in" filter="fade">
                                      <p:cBhvr>
                                        <p:cTn id="15" dur="500"/>
                                        <p:tgtEl>
                                          <p:spTgt spid="5">
                                            <p:graphicEl>
                                              <a:dgm id="{0E933EF5-4F02-431C-8E27-E95307DADBA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0D68537F-CFBC-4AF9-936A-85977BEDFA31}"/>
                                            </p:graphicEl>
                                          </p:spTgt>
                                        </p:tgtEl>
                                        <p:attrNameLst>
                                          <p:attrName>style.visibility</p:attrName>
                                        </p:attrNameLst>
                                      </p:cBhvr>
                                      <p:to>
                                        <p:strVal val="visible"/>
                                      </p:to>
                                    </p:set>
                                    <p:animEffect transition="in" filter="fade">
                                      <p:cBhvr>
                                        <p:cTn id="20" dur="500"/>
                                        <p:tgtEl>
                                          <p:spTgt spid="5">
                                            <p:graphicEl>
                                              <a:dgm id="{0D68537F-CFBC-4AF9-936A-85977BEDFA3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6167985F-E9FF-4553-A3DF-544566A064DE}"/>
                                            </p:graphicEl>
                                          </p:spTgt>
                                        </p:tgtEl>
                                        <p:attrNameLst>
                                          <p:attrName>style.visibility</p:attrName>
                                        </p:attrNameLst>
                                      </p:cBhvr>
                                      <p:to>
                                        <p:strVal val="visible"/>
                                      </p:to>
                                    </p:set>
                                    <p:animEffect transition="in" filter="fade">
                                      <p:cBhvr>
                                        <p:cTn id="23" dur="500"/>
                                        <p:tgtEl>
                                          <p:spTgt spid="5">
                                            <p:graphicEl>
                                              <a:dgm id="{6167985F-E9FF-4553-A3DF-544566A064D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292008A1-163D-46CC-AA6C-DD859B91E7C3}"/>
                                            </p:graphicEl>
                                          </p:spTgt>
                                        </p:tgtEl>
                                        <p:attrNameLst>
                                          <p:attrName>style.visibility</p:attrName>
                                        </p:attrNameLst>
                                      </p:cBhvr>
                                      <p:to>
                                        <p:strVal val="visible"/>
                                      </p:to>
                                    </p:set>
                                    <p:animEffect transition="in" filter="fade">
                                      <p:cBhvr>
                                        <p:cTn id="28" dur="500"/>
                                        <p:tgtEl>
                                          <p:spTgt spid="5">
                                            <p:graphicEl>
                                              <a:dgm id="{292008A1-163D-46CC-AA6C-DD859B91E7C3}"/>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68BD7CA7-6722-4FA0-8183-BBCE60D6974D}"/>
                                            </p:graphicEl>
                                          </p:spTgt>
                                        </p:tgtEl>
                                        <p:attrNameLst>
                                          <p:attrName>style.visibility</p:attrName>
                                        </p:attrNameLst>
                                      </p:cBhvr>
                                      <p:to>
                                        <p:strVal val="visible"/>
                                      </p:to>
                                    </p:set>
                                    <p:animEffect transition="in" filter="fade">
                                      <p:cBhvr>
                                        <p:cTn id="31" dur="500"/>
                                        <p:tgtEl>
                                          <p:spTgt spid="5">
                                            <p:graphicEl>
                                              <a:dgm id="{68BD7CA7-6722-4FA0-8183-BBCE60D697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Synchrotron and beamline selection</a:t>
            </a:r>
            <a:endParaRPr lang="fa-IR" sz="3200" dirty="0"/>
          </a:p>
        </p:txBody>
      </p:sp>
      <p:sp>
        <p:nvSpPr>
          <p:cNvPr id="3" name="Content Placeholder 2"/>
          <p:cNvSpPr>
            <a:spLocks noGrp="1"/>
          </p:cNvSpPr>
          <p:nvPr>
            <p:ph idx="1"/>
          </p:nvPr>
        </p:nvSpPr>
        <p:spPr/>
        <p:txBody>
          <a:bodyPr>
            <a:normAutofit/>
          </a:bodyPr>
          <a:lstStyle/>
          <a:p>
            <a:r>
              <a:rPr lang="en-US" dirty="0"/>
              <a:t>Scientific criteria:</a:t>
            </a:r>
          </a:p>
          <a:p>
            <a:pPr lvl="1"/>
            <a:r>
              <a:rPr lang="en-US" dirty="0"/>
              <a:t>Beamline parameters: i.e. Resolution(energy, time, spatial), spot size, energy range, beam divergence, detector, end–station, … </a:t>
            </a:r>
          </a:p>
          <a:p>
            <a:pPr lvl="1"/>
            <a:r>
              <a:rPr lang="en-US" dirty="0"/>
              <a:t>Scientific collaboration history</a:t>
            </a:r>
          </a:p>
          <a:p>
            <a:pPr lvl="1"/>
            <a:r>
              <a:rPr lang="en-US" dirty="0"/>
              <a:t>Synchrotron energy regime (soft- hard)</a:t>
            </a:r>
          </a:p>
          <a:p>
            <a:pPr lvl="1"/>
            <a:endParaRPr lang="en-US" dirty="0"/>
          </a:p>
          <a:p>
            <a:pPr lvl="1"/>
            <a:endParaRPr lang="en-US" dirty="0"/>
          </a:p>
          <a:p>
            <a:r>
              <a:rPr lang="en-US" dirty="0"/>
              <a:t>Non-scientific criteria:</a:t>
            </a:r>
          </a:p>
          <a:p>
            <a:pPr lvl="1"/>
            <a:r>
              <a:rPr lang="en-US" dirty="0"/>
              <a:t>Travel cost, visa and logistic issues,  culture, …</a:t>
            </a:r>
            <a:endParaRPr lang="fa-IR"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397038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893" y="376037"/>
            <a:ext cx="7167349" cy="753035"/>
          </a:xfrm>
        </p:spPr>
        <p:txBody>
          <a:bodyPr/>
          <a:lstStyle/>
          <a:p>
            <a:r>
              <a:rPr lang="en-US" sz="3200" dirty="0"/>
              <a:t>Worldwide synchrotron facilities </a:t>
            </a:r>
            <a:endParaRPr lang="fa-IR" sz="3200" dirty="0"/>
          </a:p>
        </p:txBody>
      </p:sp>
      <p:pic>
        <p:nvPicPr>
          <p:cNvPr id="5" name="Content Placeholder 4"/>
          <p:cNvPicPr>
            <a:picLocks noGrp="1" noChangeAspect="1"/>
          </p:cNvPicPr>
          <p:nvPr>
            <p:ph idx="1"/>
          </p:nvPr>
        </p:nvPicPr>
        <p:blipFill rotWithShape="1">
          <a:blip r:embed="rId2"/>
          <a:srcRect l="8246" t="25255" r="28450" b="15819"/>
          <a:stretch/>
        </p:blipFill>
        <p:spPr>
          <a:xfrm>
            <a:off x="2362201" y="1407478"/>
            <a:ext cx="7268391" cy="541263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190377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353" y="305763"/>
            <a:ext cx="7162800" cy="884238"/>
          </a:xfrm>
        </p:spPr>
        <p:txBody>
          <a:bodyPr/>
          <a:lstStyle/>
          <a:p>
            <a:r>
              <a:rPr lang="en-US" sz="3200" b="1" dirty="0"/>
              <a:t>THIRD generation light sources</a:t>
            </a:r>
            <a:endParaRPr lang="fa-IR" sz="3200" dirty="0"/>
          </a:p>
        </p:txBody>
      </p:sp>
      <p:pic>
        <p:nvPicPr>
          <p:cNvPr id="5" name="Content Placeholder 4"/>
          <p:cNvPicPr>
            <a:picLocks noGrp="1" noChangeAspect="1"/>
          </p:cNvPicPr>
          <p:nvPr>
            <p:ph idx="1"/>
          </p:nvPr>
        </p:nvPicPr>
        <p:blipFill rotWithShape="1">
          <a:blip r:embed="rId2"/>
          <a:srcRect l="6900" t="33672" r="27103" b="14136"/>
          <a:stretch/>
        </p:blipFill>
        <p:spPr>
          <a:xfrm>
            <a:off x="2209800" y="1600200"/>
            <a:ext cx="7640320" cy="483367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77415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F53FD099-03DC-48E4-ADAA-EFA597A5520E}"/>
              </a:ext>
            </a:extLst>
          </p:cNvPr>
          <p:cNvGraphicFramePr>
            <a:graphicFrameLocks noGrp="1"/>
          </p:cNvGraphicFramePr>
          <p:nvPr>
            <p:ph idx="1"/>
            <p:extLst>
              <p:ext uri="{D42A27DB-BD31-4B8C-83A1-F6EECF244321}">
                <p14:modId xmlns:p14="http://schemas.microsoft.com/office/powerpoint/2010/main" val="322394909"/>
              </p:ext>
            </p:extLst>
          </p:nvPr>
        </p:nvGraphicFramePr>
        <p:xfrm>
          <a:off x="2705100" y="163068"/>
          <a:ext cx="6781800" cy="6531864"/>
        </p:xfrm>
        <a:graphic>
          <a:graphicData uri="http://schemas.openxmlformats.org/drawingml/2006/table">
            <a:tbl>
              <a:tblPr firstRow="1" firstCol="1" bandRow="1"/>
              <a:tblGrid>
                <a:gridCol w="869426">
                  <a:extLst>
                    <a:ext uri="{9D8B030D-6E8A-4147-A177-3AD203B41FA5}">
                      <a16:colId xmlns:a16="http://schemas.microsoft.com/office/drawing/2014/main" val="194694096"/>
                    </a:ext>
                  </a:extLst>
                </a:gridCol>
                <a:gridCol w="3975492">
                  <a:extLst>
                    <a:ext uri="{9D8B030D-6E8A-4147-A177-3AD203B41FA5}">
                      <a16:colId xmlns:a16="http://schemas.microsoft.com/office/drawing/2014/main" val="2730844835"/>
                    </a:ext>
                  </a:extLst>
                </a:gridCol>
                <a:gridCol w="1936882">
                  <a:extLst>
                    <a:ext uri="{9D8B030D-6E8A-4147-A177-3AD203B41FA5}">
                      <a16:colId xmlns:a16="http://schemas.microsoft.com/office/drawing/2014/main" val="3456485477"/>
                    </a:ext>
                  </a:extLst>
                </a:gridCol>
              </a:tblGrid>
              <a:tr h="179359">
                <a:tc>
                  <a:txBody>
                    <a:bodyPr/>
                    <a:lstStyle/>
                    <a:p>
                      <a:pPr marL="22860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 </a:t>
                      </a:r>
                      <a:endPar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endParaRP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SYNCHROTRON</a:t>
                      </a:r>
                      <a:endPar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endParaRP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COUNTRY</a:t>
                      </a:r>
                      <a:endParaRPr lang="en-US" sz="1200" dirty="0">
                        <a:solidFill>
                          <a:schemeClr val="bg1"/>
                        </a:solidFill>
                        <a:effectLst/>
                        <a:latin typeface="Times New Roman" panose="02020603050405020304" pitchFamily="18" charset="0"/>
                        <a:ea typeface="Calibri" panose="020F0502020204030204" pitchFamily="34" charset="0"/>
                        <a:cs typeface="IRAN" panose="020B0606030804020204" pitchFamily="34" charset="-78"/>
                      </a:endParaRP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828078457"/>
                  </a:ext>
                </a:extLst>
              </a:tr>
              <a:tr h="183910">
                <a:tc>
                  <a:txBody>
                    <a:bodyPr/>
                    <a:lstStyle/>
                    <a:p>
                      <a:pPr algn="r" fontAlgn="b"/>
                      <a:r>
                        <a:rPr lang="en-US" sz="1200" b="0" i="0" u="none" strike="noStrike" dirty="0">
                          <a:solidFill>
                            <a:schemeClr val="bg1"/>
                          </a:solidFill>
                          <a:effectLst/>
                          <a:latin typeface="Calibri" panose="020F0502020204030204" pitchFamily="34" charset="0"/>
                        </a:rPr>
                        <a:t>1</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Advanced Light Source (ALS)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USA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132149390"/>
                  </a:ext>
                </a:extLst>
              </a:tr>
              <a:tr h="183910">
                <a:tc>
                  <a:txBody>
                    <a:bodyPr/>
                    <a:lstStyle/>
                    <a:p>
                      <a:pPr algn="r" fontAlgn="b"/>
                      <a:r>
                        <a:rPr lang="en-US" sz="1200" b="0" i="0" u="none" strike="noStrike">
                          <a:solidFill>
                            <a:schemeClr val="bg1"/>
                          </a:solidFill>
                          <a:effectLst/>
                          <a:latin typeface="Calibri" panose="020F0502020204030204" pitchFamily="34" charset="0"/>
                        </a:rPr>
                        <a:t>2</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Advanced Photon Source (APS)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USA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319656620"/>
                  </a:ext>
                </a:extLst>
              </a:tr>
              <a:tr h="183910">
                <a:tc>
                  <a:txBody>
                    <a:bodyPr/>
                    <a:lstStyle/>
                    <a:p>
                      <a:pPr algn="r" fontAlgn="b"/>
                      <a:r>
                        <a:rPr lang="en-US" sz="1200" b="1" i="0" u="none" strike="noStrike" dirty="0">
                          <a:solidFill>
                            <a:schemeClr val="bg1"/>
                          </a:solidFill>
                          <a:effectLst/>
                          <a:latin typeface="Calibri" panose="020F0502020204030204" pitchFamily="34" charset="0"/>
                        </a:rPr>
                        <a:t>3</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ALBA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SPAIN</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619390960"/>
                  </a:ext>
                </a:extLst>
              </a:tr>
              <a:tr h="183910">
                <a:tc>
                  <a:txBody>
                    <a:bodyPr/>
                    <a:lstStyle/>
                    <a:p>
                      <a:pPr algn="r" fontAlgn="b"/>
                      <a:r>
                        <a:rPr lang="en-US" sz="1200" b="0" i="0" u="none" strike="noStrike">
                          <a:solidFill>
                            <a:schemeClr val="bg1"/>
                          </a:solidFill>
                          <a:effectLst/>
                          <a:latin typeface="Calibri" panose="020F0502020204030204" pitchFamily="34" charset="0"/>
                        </a:rPr>
                        <a:t>4</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ASTRID</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DENMARK</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2093002555"/>
                  </a:ext>
                </a:extLst>
              </a:tr>
              <a:tr h="183910">
                <a:tc>
                  <a:txBody>
                    <a:bodyPr/>
                    <a:lstStyle/>
                    <a:p>
                      <a:pPr algn="r" fontAlgn="b"/>
                      <a:r>
                        <a:rPr lang="en-US" sz="1200" b="0" i="0" u="none" strike="noStrike">
                          <a:solidFill>
                            <a:schemeClr val="bg1"/>
                          </a:solidFill>
                          <a:effectLst/>
                          <a:latin typeface="Calibri" panose="020F0502020204030204" pitchFamily="34" charset="0"/>
                        </a:rPr>
                        <a:t>5</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Australian Synchrotron</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AUSTRALIA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2437308993"/>
                  </a:ext>
                </a:extLst>
              </a:tr>
              <a:tr h="183910">
                <a:tc>
                  <a:txBody>
                    <a:bodyPr/>
                    <a:lstStyle/>
                    <a:p>
                      <a:pPr algn="r" fontAlgn="b"/>
                      <a:r>
                        <a:rPr lang="en-US" sz="1200" b="1" i="0" u="none" strike="noStrike" dirty="0">
                          <a:solidFill>
                            <a:schemeClr val="bg1"/>
                          </a:solidFill>
                          <a:effectLst/>
                          <a:latin typeface="Calibri" panose="020F0502020204030204" pitchFamily="34" charset="0"/>
                        </a:rPr>
                        <a:t>6</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Beijing Synchrotron Radiation Facility (BSRF)</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CHINA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297915390"/>
                  </a:ext>
                </a:extLst>
              </a:tr>
              <a:tr h="183910">
                <a:tc>
                  <a:txBody>
                    <a:bodyPr/>
                    <a:lstStyle/>
                    <a:p>
                      <a:pPr algn="r" fontAlgn="b"/>
                      <a:r>
                        <a:rPr lang="en-US" sz="1200" b="1" i="0" u="none" strike="noStrike" dirty="0">
                          <a:solidFill>
                            <a:schemeClr val="bg1"/>
                          </a:solidFill>
                          <a:effectLst/>
                          <a:latin typeface="Calibri" panose="020F0502020204030204" pitchFamily="34" charset="0"/>
                        </a:rPr>
                        <a:t>7</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BESSY II</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GERMANY</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2019839886"/>
                  </a:ext>
                </a:extLst>
              </a:tr>
              <a:tr h="183910">
                <a:tc>
                  <a:txBody>
                    <a:bodyPr/>
                    <a:lstStyle/>
                    <a:p>
                      <a:pPr algn="r" fontAlgn="b"/>
                      <a:r>
                        <a:rPr lang="en-US" sz="1200" b="1" i="0" u="none" strike="noStrike">
                          <a:solidFill>
                            <a:schemeClr val="bg1"/>
                          </a:solidFill>
                          <a:effectLst/>
                          <a:latin typeface="Calibri" panose="020F0502020204030204" pitchFamily="34" charset="0"/>
                        </a:rPr>
                        <a:t>8</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Canadian Light Source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CANADA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897177306"/>
                  </a:ext>
                </a:extLst>
              </a:tr>
              <a:tr h="183910">
                <a:tc>
                  <a:txBody>
                    <a:bodyPr/>
                    <a:lstStyle/>
                    <a:p>
                      <a:pPr algn="r" fontAlgn="b"/>
                      <a:r>
                        <a:rPr lang="en-US" sz="1200" b="0" i="0" u="none" strike="noStrike">
                          <a:solidFill>
                            <a:schemeClr val="bg1"/>
                          </a:solidFill>
                          <a:effectLst/>
                          <a:latin typeface="Calibri" panose="020F0502020204030204" pitchFamily="34" charset="0"/>
                        </a:rPr>
                        <a:t>9</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Cornell High Energy Synchrotron Source (CHESS)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USA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1761133782"/>
                  </a:ext>
                </a:extLst>
              </a:tr>
              <a:tr h="183910">
                <a:tc>
                  <a:txBody>
                    <a:bodyPr/>
                    <a:lstStyle/>
                    <a:p>
                      <a:pPr algn="r" fontAlgn="b"/>
                      <a:r>
                        <a:rPr lang="en-US" sz="1200" b="0" i="0" u="none" strike="noStrike">
                          <a:solidFill>
                            <a:schemeClr val="bg1"/>
                          </a:solidFill>
                          <a:effectLst/>
                          <a:latin typeface="Calibri" panose="020F0502020204030204" pitchFamily="34" charset="0"/>
                        </a:rPr>
                        <a:t>10</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DAFNE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ITALY</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359056803"/>
                  </a:ext>
                </a:extLst>
              </a:tr>
              <a:tr h="183910">
                <a:tc>
                  <a:txBody>
                    <a:bodyPr/>
                    <a:lstStyle/>
                    <a:p>
                      <a:pPr algn="r" fontAlgn="b"/>
                      <a:r>
                        <a:rPr lang="en-US" sz="1200" b="1" i="0" u="none" strike="noStrike" dirty="0">
                          <a:solidFill>
                            <a:schemeClr val="bg1"/>
                          </a:solidFill>
                          <a:effectLst/>
                          <a:latin typeface="Calibri" panose="020F0502020204030204" pitchFamily="34" charset="0"/>
                        </a:rPr>
                        <a:t>11</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Diamond Light Source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UK</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2640387612"/>
                  </a:ext>
                </a:extLst>
              </a:tr>
              <a:tr h="183910">
                <a:tc>
                  <a:txBody>
                    <a:bodyPr/>
                    <a:lstStyle/>
                    <a:p>
                      <a:pPr algn="r" fontAlgn="b"/>
                      <a:r>
                        <a:rPr lang="en-US" sz="1200" b="1" i="0" u="none" strike="noStrike" dirty="0">
                          <a:solidFill>
                            <a:schemeClr val="bg1"/>
                          </a:solidFill>
                          <a:effectLst/>
                          <a:latin typeface="Calibri" panose="020F0502020204030204" pitchFamily="34" charset="0"/>
                        </a:rPr>
                        <a:t>12</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ELETTRA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ITALY</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1984160469"/>
                  </a:ext>
                </a:extLst>
              </a:tr>
              <a:tr h="183910">
                <a:tc>
                  <a:txBody>
                    <a:bodyPr/>
                    <a:lstStyle/>
                    <a:p>
                      <a:pPr algn="r" fontAlgn="b"/>
                      <a:r>
                        <a:rPr lang="en-US" sz="1200" b="1" i="0" u="none" strike="noStrike" dirty="0">
                          <a:solidFill>
                            <a:schemeClr val="bg1"/>
                          </a:solidFill>
                          <a:effectLst/>
                          <a:latin typeface="Calibri" panose="020F0502020204030204" pitchFamily="34" charset="0"/>
                        </a:rPr>
                        <a:t>13</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European Synchrotron Radiation Facility (ESRF)</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FRANCE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780145518"/>
                  </a:ext>
                </a:extLst>
              </a:tr>
              <a:tr h="183910">
                <a:tc>
                  <a:txBody>
                    <a:bodyPr/>
                    <a:lstStyle/>
                    <a:p>
                      <a:pPr algn="r" fontAlgn="b"/>
                      <a:r>
                        <a:rPr lang="en-US" sz="1200" b="0" i="0" u="none" strike="noStrike">
                          <a:solidFill>
                            <a:schemeClr val="bg1"/>
                          </a:solidFill>
                          <a:effectLst/>
                          <a:latin typeface="Calibri" panose="020F0502020204030204" pitchFamily="34" charset="0"/>
                        </a:rPr>
                        <a:t>14</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Indus 1</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INDIA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4234139810"/>
                  </a:ext>
                </a:extLst>
              </a:tr>
              <a:tr h="183910">
                <a:tc>
                  <a:txBody>
                    <a:bodyPr/>
                    <a:lstStyle/>
                    <a:p>
                      <a:pPr algn="r" fontAlgn="b"/>
                      <a:r>
                        <a:rPr lang="en-US" sz="1200" b="0" i="0" u="none" strike="noStrike">
                          <a:solidFill>
                            <a:schemeClr val="bg1"/>
                          </a:solidFill>
                          <a:effectLst/>
                          <a:latin typeface="Calibri" panose="020F0502020204030204" pitchFamily="34" charset="0"/>
                        </a:rPr>
                        <a:t>15</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Kurchatov Synchrotron Radiation Source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RUSSIA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2712964390"/>
                  </a:ext>
                </a:extLst>
              </a:tr>
              <a:tr h="183910">
                <a:tc>
                  <a:txBody>
                    <a:bodyPr/>
                    <a:lstStyle/>
                    <a:p>
                      <a:pPr algn="r" fontAlgn="b"/>
                      <a:r>
                        <a:rPr lang="en-US" sz="1200" b="0" i="0" u="none" strike="noStrike" dirty="0">
                          <a:solidFill>
                            <a:schemeClr val="bg1"/>
                          </a:solidFill>
                          <a:effectLst/>
                          <a:latin typeface="Calibri" panose="020F0502020204030204" pitchFamily="34" charset="0"/>
                        </a:rPr>
                        <a:t>16</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LNLS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BRAZIL</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95626633"/>
                  </a:ext>
                </a:extLst>
              </a:tr>
              <a:tr h="183910">
                <a:tc>
                  <a:txBody>
                    <a:bodyPr/>
                    <a:lstStyle/>
                    <a:p>
                      <a:pPr algn="r" fontAlgn="b"/>
                      <a:r>
                        <a:rPr lang="en-US" sz="1200" b="1" i="0" u="none" strike="noStrike" dirty="0">
                          <a:solidFill>
                            <a:schemeClr val="bg1"/>
                          </a:solidFill>
                          <a:effectLst/>
                          <a:latin typeface="Calibri" panose="020F0502020204030204" pitchFamily="34" charset="0"/>
                        </a:rPr>
                        <a:t>17</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MAX IV</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SWEDEN</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2667046966"/>
                  </a:ext>
                </a:extLst>
              </a:tr>
              <a:tr h="183910">
                <a:tc>
                  <a:txBody>
                    <a:bodyPr/>
                    <a:lstStyle/>
                    <a:p>
                      <a:pPr algn="r" fontAlgn="b"/>
                      <a:r>
                        <a:rPr lang="en-US" sz="1200" b="0" i="0" u="none" strike="noStrike">
                          <a:solidFill>
                            <a:schemeClr val="bg1"/>
                          </a:solidFill>
                          <a:effectLst/>
                          <a:latin typeface="Calibri" panose="020F0502020204030204" pitchFamily="34" charset="0"/>
                        </a:rPr>
                        <a:t>18</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National Synchrotron Light Source (NSLS-II)</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USA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1503372893"/>
                  </a:ext>
                </a:extLst>
              </a:tr>
              <a:tr h="183910">
                <a:tc>
                  <a:txBody>
                    <a:bodyPr/>
                    <a:lstStyle/>
                    <a:p>
                      <a:pPr algn="r" fontAlgn="b"/>
                      <a:r>
                        <a:rPr lang="en-US" sz="1200" b="1" i="0" u="none" strike="noStrike" dirty="0">
                          <a:solidFill>
                            <a:schemeClr val="bg1"/>
                          </a:solidFill>
                          <a:effectLst/>
                          <a:latin typeface="Calibri" panose="020F0502020204030204" pitchFamily="34" charset="0"/>
                        </a:rPr>
                        <a:t>19</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PETRA III</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GERMANY</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51959091"/>
                  </a:ext>
                </a:extLst>
              </a:tr>
              <a:tr h="183910">
                <a:tc>
                  <a:txBody>
                    <a:bodyPr/>
                    <a:lstStyle/>
                    <a:p>
                      <a:pPr algn="r" fontAlgn="b"/>
                      <a:r>
                        <a:rPr lang="en-US" sz="1200" b="1" i="0" u="none" strike="noStrike">
                          <a:solidFill>
                            <a:schemeClr val="bg1"/>
                          </a:solidFill>
                          <a:effectLst/>
                          <a:latin typeface="Calibri" panose="020F0502020204030204" pitchFamily="34" charset="0"/>
                        </a:rPr>
                        <a:t>20</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Photon Factory (PF) at KEK</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JAPAN</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1215878803"/>
                  </a:ext>
                </a:extLst>
              </a:tr>
              <a:tr h="183910">
                <a:tc>
                  <a:txBody>
                    <a:bodyPr/>
                    <a:lstStyle/>
                    <a:p>
                      <a:pPr algn="r" fontAlgn="b"/>
                      <a:r>
                        <a:rPr lang="en-US" sz="1200" b="1" i="0" u="none" strike="noStrike">
                          <a:solidFill>
                            <a:schemeClr val="bg1"/>
                          </a:solidFill>
                          <a:effectLst/>
                          <a:latin typeface="Calibri" panose="020F0502020204030204" pitchFamily="34" charset="0"/>
                        </a:rPr>
                        <a:t>21</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Pohang Light Source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SOUTH KOREA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737567026"/>
                  </a:ext>
                </a:extLst>
              </a:tr>
              <a:tr h="183910">
                <a:tc>
                  <a:txBody>
                    <a:bodyPr/>
                    <a:lstStyle/>
                    <a:p>
                      <a:pPr algn="r" fontAlgn="b"/>
                      <a:r>
                        <a:rPr lang="en-US" sz="1200" b="1" i="0" u="none" strike="noStrike">
                          <a:solidFill>
                            <a:schemeClr val="bg1"/>
                          </a:solidFill>
                          <a:effectLst/>
                          <a:latin typeface="Calibri" panose="020F0502020204030204" pitchFamily="34" charset="0"/>
                        </a:rPr>
                        <a:t>22</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SESAME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JORDAN</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2417214174"/>
                  </a:ext>
                </a:extLst>
              </a:tr>
              <a:tr h="183910">
                <a:tc>
                  <a:txBody>
                    <a:bodyPr/>
                    <a:lstStyle/>
                    <a:p>
                      <a:pPr algn="r" fontAlgn="b"/>
                      <a:r>
                        <a:rPr lang="en-US" sz="1200" b="1" i="0" u="none" strike="noStrike">
                          <a:solidFill>
                            <a:schemeClr val="bg1"/>
                          </a:solidFill>
                          <a:effectLst/>
                          <a:latin typeface="Calibri" panose="020F0502020204030204" pitchFamily="34" charset="0"/>
                        </a:rPr>
                        <a:t>23</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Shanghai Synchrotron Radiation Facility (SSRF)</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CHINA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428808148"/>
                  </a:ext>
                </a:extLst>
              </a:tr>
              <a:tr h="183910">
                <a:tc>
                  <a:txBody>
                    <a:bodyPr/>
                    <a:lstStyle/>
                    <a:p>
                      <a:pPr algn="r" fontAlgn="b"/>
                      <a:r>
                        <a:rPr lang="en-US" sz="1200" b="0" i="0" u="none" strike="noStrike">
                          <a:solidFill>
                            <a:schemeClr val="bg1"/>
                          </a:solidFill>
                          <a:effectLst/>
                          <a:latin typeface="Calibri" panose="020F0502020204030204" pitchFamily="34" charset="0"/>
                        </a:rPr>
                        <a:t>24</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Singapore Synchrotron Light Source (SSLS)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SINGAPORE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010051563"/>
                  </a:ext>
                </a:extLst>
              </a:tr>
              <a:tr h="183910">
                <a:tc>
                  <a:txBody>
                    <a:bodyPr/>
                    <a:lstStyle/>
                    <a:p>
                      <a:pPr algn="r" fontAlgn="b"/>
                      <a:r>
                        <a:rPr lang="en-US" sz="1200" b="0" i="0" u="none" strike="noStrike">
                          <a:solidFill>
                            <a:schemeClr val="bg1"/>
                          </a:solidFill>
                          <a:effectLst/>
                          <a:latin typeface="Calibri" panose="020F0502020204030204" pitchFamily="34" charset="0"/>
                        </a:rPr>
                        <a:t>25</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Sirius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BRAZIL</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302509011"/>
                  </a:ext>
                </a:extLst>
              </a:tr>
              <a:tr h="183910">
                <a:tc>
                  <a:txBody>
                    <a:bodyPr/>
                    <a:lstStyle/>
                    <a:p>
                      <a:pPr algn="r" fontAlgn="b"/>
                      <a:r>
                        <a:rPr lang="en-US" sz="1200" b="1" i="0" u="none" strike="noStrike" dirty="0">
                          <a:solidFill>
                            <a:schemeClr val="bg1"/>
                          </a:solidFill>
                          <a:effectLst/>
                          <a:latin typeface="Calibri" panose="020F0502020204030204" pitchFamily="34" charset="0"/>
                        </a:rPr>
                        <a:t>26</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Solaris (synchrotron)</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POLAND</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1396244729"/>
                  </a:ext>
                </a:extLst>
              </a:tr>
              <a:tr h="183910">
                <a:tc>
                  <a:txBody>
                    <a:bodyPr/>
                    <a:lstStyle/>
                    <a:p>
                      <a:pPr algn="r" fontAlgn="b"/>
                      <a:r>
                        <a:rPr lang="en-US" sz="1200" b="1" i="0" u="none" strike="noStrike">
                          <a:solidFill>
                            <a:schemeClr val="bg1"/>
                          </a:solidFill>
                          <a:effectLst/>
                          <a:latin typeface="Calibri" panose="020F0502020204030204" pitchFamily="34" charset="0"/>
                        </a:rPr>
                        <a:t>27</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SOLEIL</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FRANCE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1869499551"/>
                  </a:ext>
                </a:extLst>
              </a:tr>
              <a:tr h="183910">
                <a:tc>
                  <a:txBody>
                    <a:bodyPr/>
                    <a:lstStyle/>
                    <a:p>
                      <a:pPr algn="r" fontAlgn="b"/>
                      <a:r>
                        <a:rPr lang="en-US" sz="1200" b="1" i="0" u="none" strike="noStrike">
                          <a:solidFill>
                            <a:schemeClr val="bg1"/>
                          </a:solidFill>
                          <a:effectLst/>
                          <a:latin typeface="Calibri" panose="020F0502020204030204" pitchFamily="34" charset="0"/>
                        </a:rPr>
                        <a:t>28</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a:solidFill>
                            <a:schemeClr val="bg1"/>
                          </a:solidFill>
                          <a:effectLst/>
                          <a:latin typeface="Times New Roman" panose="02020603050405020304" pitchFamily="18" charset="0"/>
                          <a:ea typeface="Calibri" panose="020F0502020204030204" pitchFamily="34" charset="0"/>
                          <a:cs typeface="IRAN" panose="020B0606030804020204" pitchFamily="34" charset="-78"/>
                        </a:rPr>
                        <a:t>SPring-8</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JAPAN</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1105453699"/>
                  </a:ext>
                </a:extLst>
              </a:tr>
              <a:tr h="183910">
                <a:tc>
                  <a:txBody>
                    <a:bodyPr/>
                    <a:lstStyle/>
                    <a:p>
                      <a:pPr algn="r" fontAlgn="b"/>
                      <a:r>
                        <a:rPr lang="en-US" sz="1200" b="0" i="0" u="none" strike="noStrike">
                          <a:solidFill>
                            <a:schemeClr val="bg1"/>
                          </a:solidFill>
                          <a:effectLst/>
                          <a:latin typeface="Calibri" panose="020F0502020204030204" pitchFamily="34" charset="0"/>
                        </a:rPr>
                        <a:t>29</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Stanford Synchrotron Radiation Lightsource (SSRL)</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USA</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008654355"/>
                  </a:ext>
                </a:extLst>
              </a:tr>
              <a:tr h="183910">
                <a:tc>
                  <a:txBody>
                    <a:bodyPr/>
                    <a:lstStyle/>
                    <a:p>
                      <a:pPr algn="r" fontAlgn="b"/>
                      <a:r>
                        <a:rPr lang="en-US" sz="1200" b="1" i="0" u="none" strike="noStrike" dirty="0">
                          <a:solidFill>
                            <a:schemeClr val="bg1"/>
                          </a:solidFill>
                          <a:effectLst/>
                          <a:latin typeface="Calibri" panose="020F0502020204030204" pitchFamily="34" charset="0"/>
                        </a:rPr>
                        <a:t>30</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Swiss Light Source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SWISS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2408951987"/>
                  </a:ext>
                </a:extLst>
              </a:tr>
              <a:tr h="183910">
                <a:tc>
                  <a:txBody>
                    <a:bodyPr/>
                    <a:lstStyle/>
                    <a:p>
                      <a:pPr algn="r" fontAlgn="b"/>
                      <a:r>
                        <a:rPr lang="en-US" sz="1200" b="0" i="0" u="none" strike="noStrike">
                          <a:solidFill>
                            <a:schemeClr val="bg1"/>
                          </a:solidFill>
                          <a:effectLst/>
                          <a:latin typeface="Calibri" panose="020F0502020204030204" pitchFamily="34" charset="0"/>
                        </a:rPr>
                        <a:t>31</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Synchrotron Light Research Institute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a:solidFill>
                            <a:schemeClr val="bg1"/>
                          </a:solidFill>
                          <a:effectLst/>
                          <a:latin typeface="Times New Roman" panose="02020603050405020304" pitchFamily="18" charset="0"/>
                          <a:ea typeface="Calibri" panose="020F0502020204030204" pitchFamily="34" charset="0"/>
                          <a:cs typeface="IRAN" panose="020B0606030804020204" pitchFamily="34" charset="-78"/>
                        </a:rPr>
                        <a:t>THAILAND</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3349285181"/>
                  </a:ext>
                </a:extLst>
              </a:tr>
              <a:tr h="183910">
                <a:tc>
                  <a:txBody>
                    <a:bodyPr/>
                    <a:lstStyle/>
                    <a:p>
                      <a:pPr algn="r" fontAlgn="b"/>
                      <a:r>
                        <a:rPr lang="en-US" sz="1200" b="1" i="0" u="none" strike="noStrike" dirty="0">
                          <a:solidFill>
                            <a:schemeClr val="bg1"/>
                          </a:solidFill>
                          <a:effectLst/>
                          <a:latin typeface="Calibri" panose="020F0502020204030204" pitchFamily="34" charset="0"/>
                        </a:rPr>
                        <a:t>32</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Taiwan Light Source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TPS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519348602"/>
                  </a:ext>
                </a:extLst>
              </a:tr>
              <a:tr h="183910">
                <a:tc>
                  <a:txBody>
                    <a:bodyPr/>
                    <a:lstStyle/>
                    <a:p>
                      <a:pPr algn="r" fontAlgn="b"/>
                      <a:r>
                        <a:rPr lang="en-US" sz="1200" b="1" i="0" u="none" strike="noStrike" dirty="0">
                          <a:solidFill>
                            <a:schemeClr val="bg1"/>
                          </a:solidFill>
                          <a:effectLst/>
                          <a:latin typeface="Calibri" panose="020F0502020204030204" pitchFamily="34" charset="0"/>
                        </a:rPr>
                        <a:t>33</a:t>
                      </a:r>
                    </a:p>
                  </a:txBody>
                  <a:tcPr marL="9525" marR="9525" marT="9525" marB="0" anchor="b">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Taiwan Photon Source</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200" b="1" dirty="0">
                          <a:solidFill>
                            <a:schemeClr val="bg1"/>
                          </a:solidFill>
                          <a:effectLst/>
                          <a:latin typeface="Times New Roman" panose="02020603050405020304" pitchFamily="18" charset="0"/>
                          <a:ea typeface="Calibri" panose="020F0502020204030204" pitchFamily="34" charset="0"/>
                          <a:cs typeface="IRAN" panose="020B0606030804020204" pitchFamily="34" charset="-78"/>
                        </a:rPr>
                        <a:t>TLS</a:t>
                      </a:r>
                    </a:p>
                  </a:txBody>
                  <a:tcPr marL="46073" marR="46073" marT="0" marB="0">
                    <a:lnL w="12700" cap="flat" cmpd="sng" algn="ctr">
                      <a:solidFill>
                        <a:srgbClr val="B4C6E7"/>
                      </a:solidFill>
                      <a:prstDash val="solid"/>
                      <a:round/>
                      <a:headEnd type="none" w="med" len="med"/>
                      <a:tailEnd type="none" w="med" len="med"/>
                    </a:lnL>
                    <a:lnR w="12700" cap="flat" cmpd="sng" algn="ctr">
                      <a:solidFill>
                        <a:srgbClr val="B4C6E7"/>
                      </a:solidFill>
                      <a:prstDash val="solid"/>
                      <a:round/>
                      <a:headEnd type="none" w="med" len="med"/>
                      <a:tailEnd type="none" w="med" len="med"/>
                    </a:lnR>
                    <a:lnT w="12700" cap="flat" cmpd="sng" algn="ctr">
                      <a:solidFill>
                        <a:srgbClr val="B4C6E7"/>
                      </a:solidFill>
                      <a:prstDash val="solid"/>
                      <a:round/>
                      <a:headEnd type="none" w="med" len="med"/>
                      <a:tailEnd type="none" w="med" len="med"/>
                    </a:lnT>
                    <a:lnB w="12700" cap="flat" cmpd="sng" algn="ctr">
                      <a:solidFill>
                        <a:srgbClr val="B4C6E7"/>
                      </a:solidFill>
                      <a:prstDash val="solid"/>
                      <a:round/>
                      <a:headEnd type="none" w="med" len="med"/>
                      <a:tailEnd type="none" w="med" len="med"/>
                    </a:lnB>
                  </a:tcPr>
                </a:tc>
                <a:extLst>
                  <a:ext uri="{0D108BD9-81ED-4DB2-BD59-A6C34878D82A}">
                    <a16:rowId xmlns:a16="http://schemas.microsoft.com/office/drawing/2014/main" val="1830988512"/>
                  </a:ext>
                </a:extLst>
              </a:tr>
            </a:tbl>
          </a:graphicData>
        </a:graphic>
      </p:graphicFrame>
    </p:spTree>
    <p:extLst>
      <p:ext uri="{BB962C8B-B14F-4D97-AF65-F5344CB8AC3E}">
        <p14:creationId xmlns:p14="http://schemas.microsoft.com/office/powerpoint/2010/main" val="282190257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027" y="512463"/>
            <a:ext cx="6589199" cy="1280890"/>
          </a:xfrm>
        </p:spPr>
        <p:txBody>
          <a:bodyPr>
            <a:normAutofit/>
          </a:bodyPr>
          <a:lstStyle/>
          <a:p>
            <a:pPr algn="ctr"/>
            <a:r>
              <a:rPr lang="en-US" b="1" dirty="0"/>
              <a:t>Beamline selection</a:t>
            </a:r>
            <a:endParaRPr lang="fa-IR" b="1" dirty="0"/>
          </a:p>
        </p:txBody>
      </p:sp>
      <p:sp>
        <p:nvSpPr>
          <p:cNvPr id="3" name="Content Placeholder 2"/>
          <p:cNvSpPr>
            <a:spLocks noGrp="1"/>
          </p:cNvSpPr>
          <p:nvPr>
            <p:ph idx="1"/>
          </p:nvPr>
        </p:nvSpPr>
        <p:spPr>
          <a:xfrm>
            <a:off x="545910" y="1829026"/>
            <a:ext cx="10109390" cy="4660674"/>
          </a:xfrm>
        </p:spPr>
        <p:txBody>
          <a:bodyPr>
            <a:normAutofit/>
          </a:bodyPr>
          <a:lstStyle/>
          <a:p>
            <a:pPr algn="just" rtl="0"/>
            <a:r>
              <a:rPr lang="en-US" sz="2400" dirty="0"/>
              <a:t>Before submitting a proposal you should first </a:t>
            </a:r>
            <a:r>
              <a:rPr lang="en-US" sz="2400" b="1" dirty="0">
                <a:solidFill>
                  <a:srgbClr val="002060"/>
                </a:solidFill>
                <a:highlight>
                  <a:srgbClr val="FFFF00"/>
                </a:highlight>
              </a:rPr>
              <a:t>identify the beamlines</a:t>
            </a:r>
            <a:r>
              <a:rPr lang="en-US" sz="2400" b="1" dirty="0">
                <a:solidFill>
                  <a:srgbClr val="002060"/>
                </a:solidFill>
              </a:rPr>
              <a:t> </a:t>
            </a:r>
            <a:r>
              <a:rPr lang="en-US" sz="2400" dirty="0"/>
              <a:t>that can be used for your project and contact the Beamline Spokesperson for each beamline.</a:t>
            </a:r>
          </a:p>
          <a:p>
            <a:pPr algn="just" rtl="0"/>
            <a:r>
              <a:rPr lang="en-US" sz="2400" dirty="0"/>
              <a:t>Discuss with the Beamline Spokesperson</a:t>
            </a:r>
          </a:p>
          <a:p>
            <a:pPr lvl="1" algn="just" rtl="0"/>
            <a:r>
              <a:rPr lang="en-US" sz="2000" dirty="0"/>
              <a:t>Does the beamline </a:t>
            </a:r>
            <a:r>
              <a:rPr lang="en-US" sz="2000" dirty="0">
                <a:solidFill>
                  <a:srgbClr val="FF0000"/>
                </a:solidFill>
              </a:rPr>
              <a:t>meet the specifications </a:t>
            </a:r>
            <a:r>
              <a:rPr lang="en-US" sz="2000" dirty="0"/>
              <a:t>required for your project?</a:t>
            </a:r>
          </a:p>
          <a:p>
            <a:pPr lvl="1" algn="just" rtl="0"/>
            <a:r>
              <a:rPr lang="en-US" sz="2000" dirty="0"/>
              <a:t>Does your project </a:t>
            </a:r>
            <a:r>
              <a:rPr lang="en-US" sz="2000" dirty="0">
                <a:solidFill>
                  <a:srgbClr val="FF0000"/>
                </a:solidFill>
              </a:rPr>
              <a:t>require additional instrumentation or a non‐standard beamline configuration</a:t>
            </a:r>
            <a:r>
              <a:rPr lang="en-US" sz="2000" dirty="0"/>
              <a:t>? Can the instrumentation be supplied or the beamline reconfigured?</a:t>
            </a:r>
          </a:p>
          <a:p>
            <a:pPr lvl="1" algn="just" rtl="0"/>
            <a:r>
              <a:rPr lang="en-US" sz="2000" dirty="0"/>
              <a:t> The amount of </a:t>
            </a:r>
            <a:r>
              <a:rPr lang="en-US" sz="2000" dirty="0">
                <a:solidFill>
                  <a:srgbClr val="FF0000"/>
                </a:solidFill>
              </a:rPr>
              <a:t>beamtime </a:t>
            </a:r>
            <a:r>
              <a:rPr lang="en-US" sz="2000" dirty="0"/>
              <a:t>that would be required to complete your project.</a:t>
            </a:r>
          </a:p>
          <a:p>
            <a:pPr lvl="1" algn="just" rtl="0"/>
            <a:r>
              <a:rPr lang="en-US" sz="2000" dirty="0"/>
              <a:t>Can a </a:t>
            </a:r>
            <a:r>
              <a:rPr lang="en-US" sz="2000" dirty="0">
                <a:solidFill>
                  <a:srgbClr val="FF0000"/>
                </a:solidFill>
              </a:rPr>
              <a:t>preliminary feasibility </a:t>
            </a:r>
            <a:r>
              <a:rPr lang="en-US" sz="2000" dirty="0"/>
              <a:t>check be made on your sample?</a:t>
            </a:r>
            <a:endParaRPr lang="fa-IR" sz="2000" dirty="0"/>
          </a:p>
        </p:txBody>
      </p:sp>
      <p:sp>
        <p:nvSpPr>
          <p:cNvPr id="4" name="Slide Number Placeholder 3"/>
          <p:cNvSpPr>
            <a:spLocks noGrp="1"/>
          </p:cNvSpPr>
          <p:nvPr>
            <p:ph type="sldNum" sz="quarter" idx="12"/>
          </p:nvPr>
        </p:nvSpPr>
        <p:spPr/>
        <p:txBody>
          <a:bodyPr/>
          <a:lstStyle/>
          <a:p>
            <a:pPr>
              <a:defRPr/>
            </a:pPr>
            <a:fld id="{B314515C-F753-470B-891A-B6E8AC63BF79}" type="slidenum">
              <a:rPr lang="fa-IR" sz="2000">
                <a:solidFill>
                  <a:srgbClr val="FEFFFF"/>
                </a:solidFill>
                <a:latin typeface="Century Gothic" panose="020B0502020202020204"/>
                <a:cs typeface="Tahoma" panose="020B0604030504040204" pitchFamily="34" charset="0"/>
              </a:rPr>
              <a:pPr>
                <a:defRPr/>
              </a:pPr>
              <a:t>16</a:t>
            </a:fld>
            <a:endParaRPr lang="fa-IR" sz="2000">
              <a:solidFill>
                <a:srgbClr val="FEFFFF"/>
              </a:solidFill>
              <a:latin typeface="Century Gothic" panose="020B0502020202020204"/>
              <a:cs typeface="Tahoma" panose="020B0604030504040204" pitchFamily="34" charset="0"/>
            </a:endParaRPr>
          </a:p>
        </p:txBody>
      </p:sp>
    </p:spTree>
    <p:extLst>
      <p:ext uri="{BB962C8B-B14F-4D97-AF65-F5344CB8AC3E}">
        <p14:creationId xmlns:p14="http://schemas.microsoft.com/office/powerpoint/2010/main" val="138550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031" y="329900"/>
            <a:ext cx="6589199" cy="1280890"/>
          </a:xfrm>
        </p:spPr>
        <p:txBody>
          <a:bodyPr>
            <a:normAutofit fontScale="90000"/>
          </a:bodyPr>
          <a:lstStyle/>
          <a:p>
            <a:pPr algn="ctr"/>
            <a:r>
              <a:rPr lang="en-US" dirty="0"/>
              <a:t>Way for light</a:t>
            </a:r>
            <a:br>
              <a:rPr lang="en-US" dirty="0"/>
            </a:br>
            <a:r>
              <a:rPr lang="en-US" sz="2200" dirty="0">
                <a:solidFill>
                  <a:srgbClr val="0070C0"/>
                </a:solidFill>
              </a:rPr>
              <a:t>https://www.wayforlight.eu/</a:t>
            </a:r>
            <a:br>
              <a:rPr lang="en-US" sz="2200" dirty="0">
                <a:solidFill>
                  <a:srgbClr val="0070C0"/>
                </a:solidFill>
              </a:rPr>
            </a:br>
            <a:endParaRPr lang="fa-IR" dirty="0"/>
          </a:p>
        </p:txBody>
      </p:sp>
      <p:pic>
        <p:nvPicPr>
          <p:cNvPr id="5" name="Content Placeholder 4"/>
          <p:cNvPicPr>
            <a:picLocks noGrp="1" noChangeAspect="1"/>
          </p:cNvPicPr>
          <p:nvPr>
            <p:ph idx="1"/>
          </p:nvPr>
        </p:nvPicPr>
        <p:blipFill rotWithShape="1">
          <a:blip r:embed="rId2"/>
          <a:srcRect t="40300" b="8452"/>
          <a:stretch/>
        </p:blipFill>
        <p:spPr>
          <a:xfrm>
            <a:off x="1937257" y="2721429"/>
            <a:ext cx="8523096" cy="3494314"/>
          </a:xfrm>
          <a:prstGeom prst="rect">
            <a:avLst/>
          </a:prstGeom>
        </p:spPr>
      </p:pic>
      <p:sp>
        <p:nvSpPr>
          <p:cNvPr id="4" name="Slide Number Placeholder 3"/>
          <p:cNvSpPr>
            <a:spLocks noGrp="1"/>
          </p:cNvSpPr>
          <p:nvPr>
            <p:ph type="sldNum" sz="quarter" idx="12"/>
          </p:nvPr>
        </p:nvSpPr>
        <p:spPr/>
        <p:txBody>
          <a:bodyPr/>
          <a:lstStyle/>
          <a:p>
            <a:pPr>
              <a:defRPr/>
            </a:pPr>
            <a:fld id="{B314515C-F753-470B-891A-B6E8AC63BF79}" type="slidenum">
              <a:rPr lang="fa-IR" sz="2000">
                <a:solidFill>
                  <a:srgbClr val="FEFFFF"/>
                </a:solidFill>
                <a:latin typeface="Century Gothic" panose="020B0502020202020204"/>
                <a:cs typeface="Tahoma" panose="020B0604030504040204" pitchFamily="34" charset="0"/>
              </a:rPr>
              <a:pPr>
                <a:defRPr/>
              </a:pPr>
              <a:t>17</a:t>
            </a:fld>
            <a:endParaRPr lang="fa-IR" sz="2000">
              <a:solidFill>
                <a:srgbClr val="FEFFFF"/>
              </a:solidFill>
              <a:latin typeface="Century Gothic" panose="020B0502020202020204"/>
              <a:cs typeface="Tahoma" panose="020B0604030504040204" pitchFamily="34" charset="0"/>
            </a:endParaRPr>
          </a:p>
        </p:txBody>
      </p:sp>
      <p:pic>
        <p:nvPicPr>
          <p:cNvPr id="2050" name="Picture 2" descr="http://www.wayforlight.eu/media/1002/logo-wayforlig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5538" y="1332280"/>
            <a:ext cx="1789738" cy="83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0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a:p>
        </p:txBody>
      </p:sp>
      <p:sp>
        <p:nvSpPr>
          <p:cNvPr id="4" name="Slide Number Placeholder 3"/>
          <p:cNvSpPr>
            <a:spLocks noGrp="1"/>
          </p:cNvSpPr>
          <p:nvPr>
            <p:ph type="sldNum" sz="quarter" idx="12"/>
          </p:nvPr>
        </p:nvSpPr>
        <p:spPr/>
        <p:txBody>
          <a:bodyPr/>
          <a:lstStyle/>
          <a:p>
            <a:fld id="{B314515C-F753-470B-891A-B6E8AC63BF79}" type="slidenum">
              <a:rPr lang="fa-IR" smtClean="0"/>
              <a:t>18</a:t>
            </a:fld>
            <a:endParaRPr lang="fa-IR"/>
          </a:p>
        </p:txBody>
      </p:sp>
      <p:pic>
        <p:nvPicPr>
          <p:cNvPr id="6" name="Picture 5"/>
          <p:cNvPicPr>
            <a:picLocks noChangeAspect="1"/>
          </p:cNvPicPr>
          <p:nvPr/>
        </p:nvPicPr>
        <p:blipFill rotWithShape="1">
          <a:blip r:embed="rId2"/>
          <a:srcRect t="63476" r="72734" b="11036"/>
          <a:stretch/>
        </p:blipFill>
        <p:spPr>
          <a:xfrm>
            <a:off x="1681473" y="2185987"/>
            <a:ext cx="3324225" cy="2486025"/>
          </a:xfrm>
          <a:prstGeom prst="rect">
            <a:avLst/>
          </a:prstGeom>
        </p:spPr>
      </p:pic>
      <p:pic>
        <p:nvPicPr>
          <p:cNvPr id="7" name="Picture 6"/>
          <p:cNvPicPr>
            <a:picLocks noChangeAspect="1"/>
          </p:cNvPicPr>
          <p:nvPr/>
        </p:nvPicPr>
        <p:blipFill rotWithShape="1">
          <a:blip r:embed="rId2"/>
          <a:srcRect l="27578" t="11914" r="10469" b="13476"/>
          <a:stretch/>
        </p:blipFill>
        <p:spPr>
          <a:xfrm>
            <a:off x="5128528" y="1312870"/>
            <a:ext cx="5524501" cy="5322469"/>
          </a:xfrm>
          <a:prstGeom prst="rect">
            <a:avLst/>
          </a:prstGeom>
        </p:spPr>
      </p:pic>
      <p:sp>
        <p:nvSpPr>
          <p:cNvPr id="8" name="Title 1"/>
          <p:cNvSpPr>
            <a:spLocks noGrp="1"/>
          </p:cNvSpPr>
          <p:nvPr>
            <p:ph type="title"/>
          </p:nvPr>
        </p:nvSpPr>
        <p:spPr>
          <a:xfrm>
            <a:off x="3469202" y="293095"/>
            <a:ext cx="6589199" cy="1280890"/>
          </a:xfrm>
        </p:spPr>
        <p:txBody>
          <a:bodyPr>
            <a:normAutofit fontScale="90000"/>
          </a:bodyPr>
          <a:lstStyle/>
          <a:p>
            <a:pPr algn="ctr"/>
            <a:r>
              <a:rPr lang="en-US" dirty="0"/>
              <a:t>Way for light</a:t>
            </a:r>
            <a:br>
              <a:rPr lang="en-US" dirty="0"/>
            </a:br>
            <a:r>
              <a:rPr lang="en-US" sz="2200" dirty="0">
                <a:solidFill>
                  <a:srgbClr val="0070C0"/>
                </a:solidFill>
              </a:rPr>
              <a:t>http://www.wayforlight.eu/en/</a:t>
            </a:r>
            <a:br>
              <a:rPr lang="en-US" dirty="0"/>
            </a:br>
            <a:endParaRPr lang="fa-IR" dirty="0"/>
          </a:p>
        </p:txBody>
      </p:sp>
    </p:spTree>
    <p:extLst>
      <p:ext uri="{BB962C8B-B14F-4D97-AF65-F5344CB8AC3E}">
        <p14:creationId xmlns:p14="http://schemas.microsoft.com/office/powerpoint/2010/main" val="19503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574" y="302001"/>
            <a:ext cx="7175986" cy="910763"/>
          </a:xfrm>
        </p:spPr>
        <p:txBody>
          <a:bodyPr>
            <a:normAutofit/>
          </a:bodyPr>
          <a:lstStyle/>
          <a:p>
            <a:pPr algn="ctr"/>
            <a:r>
              <a:rPr lang="en-US" sz="2800" dirty="0"/>
              <a:t>General User Access to Synchrotrons </a:t>
            </a:r>
            <a:endParaRPr lang="fa-IR" sz="2800" dirty="0"/>
          </a:p>
        </p:txBody>
      </p:sp>
      <p:sp>
        <p:nvSpPr>
          <p:cNvPr id="3" name="Content Placeholder 2"/>
          <p:cNvSpPr>
            <a:spLocks noGrp="1"/>
          </p:cNvSpPr>
          <p:nvPr>
            <p:ph idx="1"/>
          </p:nvPr>
        </p:nvSpPr>
        <p:spPr>
          <a:xfrm>
            <a:off x="914399" y="1272620"/>
            <a:ext cx="10590663" cy="4638603"/>
          </a:xfrm>
        </p:spPr>
        <p:txBody>
          <a:bodyPr>
            <a:normAutofit/>
          </a:bodyPr>
          <a:lstStyle/>
          <a:p>
            <a:pPr algn="just" rtl="0"/>
            <a:r>
              <a:rPr lang="en-US" sz="2400" dirty="0"/>
              <a:t>Beamlines tend to give at </a:t>
            </a:r>
            <a:r>
              <a:rPr lang="en-US" sz="2400" dirty="0">
                <a:solidFill>
                  <a:srgbClr val="FFC000"/>
                </a:solidFill>
              </a:rPr>
              <a:t>least 30% </a:t>
            </a:r>
            <a:r>
              <a:rPr lang="en-US" sz="2400" dirty="0"/>
              <a:t>of the beamtime (often much more) for General Users, i.e. open access to any researcher: </a:t>
            </a:r>
          </a:p>
          <a:p>
            <a:pPr lvl="1">
              <a:spcBef>
                <a:spcPts val="0"/>
              </a:spcBef>
            </a:pPr>
            <a:r>
              <a:rPr lang="en-US" sz="2000" dirty="0"/>
              <a:t>Beamtime allocated by </a:t>
            </a:r>
            <a:r>
              <a:rPr lang="en-US" sz="2000" dirty="0">
                <a:solidFill>
                  <a:srgbClr val="FFC000"/>
                </a:solidFill>
              </a:rPr>
              <a:t>peer-review</a:t>
            </a:r>
            <a:r>
              <a:rPr lang="en-US" sz="2000" dirty="0"/>
              <a:t> and open competition. </a:t>
            </a:r>
          </a:p>
          <a:p>
            <a:pPr lvl="1">
              <a:spcBef>
                <a:spcPts val="0"/>
              </a:spcBef>
            </a:pPr>
            <a:r>
              <a:rPr lang="en-US" sz="2000" dirty="0"/>
              <a:t>The process is designed to bring in </a:t>
            </a:r>
            <a:r>
              <a:rPr lang="en-US" sz="2000" dirty="0">
                <a:solidFill>
                  <a:srgbClr val="FFC000"/>
                </a:solidFill>
              </a:rPr>
              <a:t>new people, while keeping access open to all researchers. </a:t>
            </a:r>
          </a:p>
          <a:p>
            <a:pPr lvl="1">
              <a:spcBef>
                <a:spcPts val="0"/>
              </a:spcBef>
            </a:pPr>
            <a:r>
              <a:rPr lang="en-US" sz="2000" dirty="0"/>
              <a:t>Many beamlines give </a:t>
            </a:r>
            <a:r>
              <a:rPr lang="en-US" sz="2000" b="1" dirty="0">
                <a:solidFill>
                  <a:srgbClr val="C00000"/>
                </a:solidFill>
                <a:effectLst>
                  <a:outerShdw blurRad="38100" dist="38100" dir="2700000" algn="tl">
                    <a:srgbClr val="000000">
                      <a:alpha val="43137"/>
                    </a:srgbClr>
                  </a:outerShdw>
                </a:effectLst>
              </a:rPr>
              <a:t>much more than 50% </a:t>
            </a:r>
            <a:r>
              <a:rPr lang="en-US" sz="2000" dirty="0"/>
              <a:t>General User time</a:t>
            </a:r>
          </a:p>
          <a:p>
            <a:pPr lvl="1">
              <a:spcBef>
                <a:spcPts val="0"/>
              </a:spcBef>
            </a:pPr>
            <a:endParaRPr lang="en-US" sz="2000" dirty="0"/>
          </a:p>
          <a:p>
            <a:pPr>
              <a:spcBef>
                <a:spcPts val="0"/>
              </a:spcBef>
            </a:pPr>
            <a:r>
              <a:rPr lang="en-US" sz="2400" dirty="0"/>
              <a:t>Synchrotron calendars include “run cycles” with specific deadlines for proposal submission. </a:t>
            </a:r>
            <a:endParaRPr lang="fa-IR" sz="2400" dirty="0">
              <a:solidFill>
                <a:srgbClr val="0070C0"/>
              </a:solidFill>
            </a:endParaRPr>
          </a:p>
        </p:txBody>
      </p:sp>
      <p:sp>
        <p:nvSpPr>
          <p:cNvPr id="4" name="Slide Number Placeholder 3"/>
          <p:cNvSpPr>
            <a:spLocks noGrp="1"/>
          </p:cNvSpPr>
          <p:nvPr>
            <p:ph type="sldNum" sz="quarter" idx="12"/>
          </p:nvPr>
        </p:nvSpPr>
        <p:spPr/>
        <p:txBody>
          <a:bodyPr/>
          <a:lstStyle/>
          <a:p>
            <a:fld id="{B314515C-F753-470B-891A-B6E8AC63BF79}" type="slidenum">
              <a:rPr lang="fa-IR" smtClean="0"/>
              <a:t>19</a:t>
            </a:fld>
            <a:endParaRPr lang="fa-IR"/>
          </a:p>
        </p:txBody>
      </p:sp>
      <p:sp>
        <p:nvSpPr>
          <p:cNvPr id="6" name="Rectangle 5"/>
          <p:cNvSpPr/>
          <p:nvPr/>
        </p:nvSpPr>
        <p:spPr>
          <a:xfrm>
            <a:off x="2409672" y="5076827"/>
            <a:ext cx="7881257" cy="954107"/>
          </a:xfrm>
          <a:prstGeom prst="rect">
            <a:avLst/>
          </a:prstGeom>
        </p:spPr>
        <p:txBody>
          <a:bodyPr wrap="square">
            <a:spAutoFit/>
          </a:bodyPr>
          <a:lstStyle/>
          <a:p>
            <a:pPr lvl="0" algn="ctr">
              <a:buClr>
                <a:srgbClr val="A53010"/>
              </a:buClr>
            </a:pPr>
            <a:r>
              <a:rPr lang="en-US"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IRNazanin" panose="02000506000000020002" pitchFamily="2" charset="-78"/>
              </a:rPr>
              <a:t>Always check the synchrotron website for the submission calendar.</a:t>
            </a:r>
            <a:endParaRPr lang="fa-IR"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IRNazanin" panose="02000506000000020002" pitchFamily="2" charset="-78"/>
            </a:endParaRPr>
          </a:p>
        </p:txBody>
      </p:sp>
    </p:spTree>
    <p:extLst>
      <p:ext uri="{BB962C8B-B14F-4D97-AF65-F5344CB8AC3E}">
        <p14:creationId xmlns:p14="http://schemas.microsoft.com/office/powerpoint/2010/main" val="289633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5227-9994-DCA7-3852-B81F0ED6ED1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B3A2A8B-E254-326D-87BC-0A48382B0159}"/>
              </a:ext>
            </a:extLst>
          </p:cNvPr>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5" name="Content Placeholder 4">
            <a:extLst>
              <a:ext uri="{FF2B5EF4-FFF2-40B4-BE49-F238E27FC236}">
                <a16:creationId xmlns:a16="http://schemas.microsoft.com/office/drawing/2014/main" id="{612C6335-F106-31D8-11EE-213315720BBE}"/>
              </a:ext>
            </a:extLst>
          </p:cNvPr>
          <p:cNvPicPr>
            <a:picLocks noGrp="1" noChangeAspect="1"/>
          </p:cNvPicPr>
          <p:nvPr>
            <p:ph idx="1"/>
          </p:nvPr>
        </p:nvPicPr>
        <p:blipFill>
          <a:blip r:embed="rId2"/>
          <a:stretch>
            <a:fillRect/>
          </a:stretch>
        </p:blipFill>
        <p:spPr>
          <a:xfrm>
            <a:off x="4176216" y="224957"/>
            <a:ext cx="4539359" cy="6408086"/>
          </a:xfrm>
          <a:prstGeom prst="rect">
            <a:avLst/>
          </a:prstGeom>
        </p:spPr>
      </p:pic>
    </p:spTree>
    <p:extLst>
      <p:ext uri="{BB962C8B-B14F-4D97-AF65-F5344CB8AC3E}">
        <p14:creationId xmlns:p14="http://schemas.microsoft.com/office/powerpoint/2010/main" val="15870025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7752" y="262160"/>
            <a:ext cx="6589199" cy="1280890"/>
          </a:xfrm>
        </p:spPr>
        <p:txBody>
          <a:bodyPr/>
          <a:lstStyle/>
          <a:p>
            <a:pPr algn="ctr"/>
            <a:r>
              <a:rPr lang="en-US" sz="3200" dirty="0"/>
              <a:t>Way for light</a:t>
            </a:r>
            <a:br>
              <a:rPr lang="en-US" sz="3200" dirty="0">
                <a:solidFill>
                  <a:prstClr val="black">
                    <a:lumMod val="85000"/>
                    <a:lumOff val="15000"/>
                  </a:prstClr>
                </a:solidFill>
              </a:rPr>
            </a:br>
            <a:r>
              <a:rPr lang="en-US" sz="2000" dirty="0">
                <a:solidFill>
                  <a:srgbClr val="0070C0"/>
                </a:solidFill>
              </a:rPr>
              <a:t>http://www.wayforlight.eu/en/</a:t>
            </a:r>
            <a:endParaRPr lang="fa-IR" dirty="0"/>
          </a:p>
        </p:txBody>
      </p:sp>
      <p:pic>
        <p:nvPicPr>
          <p:cNvPr id="5" name="Content Placeholder 4"/>
          <p:cNvPicPr>
            <a:picLocks noGrp="1" noChangeAspect="1"/>
          </p:cNvPicPr>
          <p:nvPr>
            <p:ph idx="1"/>
          </p:nvPr>
        </p:nvPicPr>
        <p:blipFill rotWithShape="1">
          <a:blip r:embed="rId2"/>
          <a:srcRect l="5832" t="30504" r="5862" b="15085"/>
          <a:stretch/>
        </p:blipFill>
        <p:spPr>
          <a:xfrm>
            <a:off x="2096540" y="2223289"/>
            <a:ext cx="8571460" cy="4225136"/>
          </a:xfrm>
          <a:prstGeom prst="rect">
            <a:avLst/>
          </a:prstGeom>
        </p:spPr>
      </p:pic>
      <p:sp>
        <p:nvSpPr>
          <p:cNvPr id="4" name="Slide Number Placeholder 3"/>
          <p:cNvSpPr>
            <a:spLocks noGrp="1"/>
          </p:cNvSpPr>
          <p:nvPr>
            <p:ph type="sldNum" sz="quarter" idx="12"/>
          </p:nvPr>
        </p:nvSpPr>
        <p:spPr/>
        <p:txBody>
          <a:bodyPr/>
          <a:lstStyle/>
          <a:p>
            <a:fld id="{B314515C-F753-470B-891A-B6E8AC63BF79}" type="slidenum">
              <a:rPr lang="fa-IR" smtClean="0"/>
              <a:t>20</a:t>
            </a:fld>
            <a:endParaRPr lang="fa-IR"/>
          </a:p>
        </p:txBody>
      </p:sp>
    </p:spTree>
    <p:extLst>
      <p:ext uri="{BB962C8B-B14F-4D97-AF65-F5344CB8AC3E}">
        <p14:creationId xmlns:p14="http://schemas.microsoft.com/office/powerpoint/2010/main" val="262729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1310" y="147261"/>
            <a:ext cx="7175986" cy="823084"/>
          </a:xfrm>
        </p:spPr>
        <p:txBody>
          <a:bodyPr>
            <a:normAutofit fontScale="90000"/>
          </a:bodyPr>
          <a:lstStyle/>
          <a:p>
            <a:pPr algn="ctr"/>
            <a:r>
              <a:rPr lang="en-US" dirty="0"/>
              <a:t>Proposal Deadlines</a:t>
            </a:r>
            <a:br>
              <a:rPr lang="en-US" dirty="0"/>
            </a:br>
            <a:r>
              <a:rPr lang="en-US" sz="2000" dirty="0"/>
              <a:t>http://www.wayforlight.eu/en/users/next-call-deadlines/</a:t>
            </a:r>
            <a:endParaRPr lang="fa-IR" sz="2000" dirty="0"/>
          </a:p>
        </p:txBody>
      </p:sp>
      <p:sp>
        <p:nvSpPr>
          <p:cNvPr id="4" name="Slide Number Placeholder 3"/>
          <p:cNvSpPr>
            <a:spLocks noGrp="1"/>
          </p:cNvSpPr>
          <p:nvPr>
            <p:ph type="sldNum" sz="quarter" idx="12"/>
          </p:nvPr>
        </p:nvSpPr>
        <p:spPr/>
        <p:txBody>
          <a:bodyPr/>
          <a:lstStyle/>
          <a:p>
            <a:fld id="{B314515C-F753-470B-891A-B6E8AC63BF79}" type="slidenum">
              <a:rPr lang="fa-IR" smtClean="0"/>
              <a:t>21</a:t>
            </a:fld>
            <a:endParaRPr lang="fa-IR"/>
          </a:p>
        </p:txBody>
      </p:sp>
      <p:pic>
        <p:nvPicPr>
          <p:cNvPr id="5" name="Picture 4">
            <a:extLst>
              <a:ext uri="{FF2B5EF4-FFF2-40B4-BE49-F238E27FC236}">
                <a16:creationId xmlns:a16="http://schemas.microsoft.com/office/drawing/2014/main" id="{25A898CA-1B66-48C0-449E-BD0FF79637E5}"/>
              </a:ext>
            </a:extLst>
          </p:cNvPr>
          <p:cNvPicPr>
            <a:picLocks noChangeAspect="1"/>
          </p:cNvPicPr>
          <p:nvPr/>
        </p:nvPicPr>
        <p:blipFill rotWithShape="1">
          <a:blip r:embed="rId2"/>
          <a:srcRect t="37593" r="43125" b="24259"/>
          <a:stretch/>
        </p:blipFill>
        <p:spPr>
          <a:xfrm>
            <a:off x="275345" y="4397981"/>
            <a:ext cx="6934200" cy="2616200"/>
          </a:xfrm>
          <a:prstGeom prst="rect">
            <a:avLst/>
          </a:prstGeom>
        </p:spPr>
      </p:pic>
      <p:pic>
        <p:nvPicPr>
          <p:cNvPr id="7" name="Picture 6">
            <a:extLst>
              <a:ext uri="{FF2B5EF4-FFF2-40B4-BE49-F238E27FC236}">
                <a16:creationId xmlns:a16="http://schemas.microsoft.com/office/drawing/2014/main" id="{9D1D5738-CCD9-4576-A992-25747DB670B7}"/>
              </a:ext>
            </a:extLst>
          </p:cNvPr>
          <p:cNvPicPr>
            <a:picLocks noChangeAspect="1"/>
          </p:cNvPicPr>
          <p:nvPr/>
        </p:nvPicPr>
        <p:blipFill rotWithShape="1">
          <a:blip r:embed="rId3"/>
          <a:srcRect l="3017" t="9445" r="38125" b="36574"/>
          <a:stretch/>
        </p:blipFill>
        <p:spPr>
          <a:xfrm>
            <a:off x="5015990" y="1122745"/>
            <a:ext cx="7175986" cy="3702050"/>
          </a:xfrm>
          <a:prstGeom prst="rect">
            <a:avLst/>
          </a:prstGeom>
        </p:spPr>
      </p:pic>
    </p:spTree>
    <p:extLst>
      <p:ext uri="{BB962C8B-B14F-4D97-AF65-F5344CB8AC3E}">
        <p14:creationId xmlns:p14="http://schemas.microsoft.com/office/powerpoint/2010/main" val="318126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1" y="457200"/>
            <a:ext cx="6589199" cy="1280890"/>
          </a:xfrm>
        </p:spPr>
        <p:txBody>
          <a:bodyPr>
            <a:normAutofit fontScale="90000"/>
          </a:bodyPr>
          <a:lstStyle/>
          <a:p>
            <a:pPr algn="ctr">
              <a:lnSpc>
                <a:spcPct val="107000"/>
              </a:lnSpc>
              <a:spcBef>
                <a:spcPts val="0"/>
              </a:spcBef>
              <a:spcAft>
                <a:spcPts val="800"/>
              </a:spcAft>
            </a:pPr>
            <a:r>
              <a:rPr lang="en-US" dirty="0"/>
              <a:t>Proposal Deadlines</a:t>
            </a:r>
            <a:br>
              <a:rPr lang="en-US" dirty="0"/>
            </a:br>
            <a:r>
              <a:rPr lang="en-US" sz="1800" b="1" u="sng" dirty="0">
                <a:solidFill>
                  <a:srgbClr val="0070C0"/>
                </a:solidFill>
                <a:ea typeface="Calibri" panose="020F0502020204030204" pitchFamily="34" charset="0"/>
                <a:hlinkClick r:id="rId2"/>
              </a:rPr>
              <a:t>https://lightsources.org/for-users/proposal-deadlines/</a:t>
            </a:r>
            <a:br>
              <a:rPr lang="en-US" sz="2200" dirty="0">
                <a:solidFill>
                  <a:srgbClr val="0070C0"/>
                </a:solidFill>
                <a:ea typeface="Calibri" panose="020F0502020204030204" pitchFamily="34" charset="0"/>
              </a:rPr>
            </a:br>
            <a:br>
              <a:rPr lang="fa-IR" dirty="0"/>
            </a:br>
            <a:endParaRPr lang="fa-IR" dirty="0"/>
          </a:p>
        </p:txBody>
      </p:sp>
      <p:sp>
        <p:nvSpPr>
          <p:cNvPr id="4" name="Slide Number Placeholder 3"/>
          <p:cNvSpPr>
            <a:spLocks noGrp="1"/>
          </p:cNvSpPr>
          <p:nvPr>
            <p:ph type="sldNum" sz="quarter" idx="12"/>
          </p:nvPr>
        </p:nvSpPr>
        <p:spPr/>
        <p:txBody>
          <a:bodyPr/>
          <a:lstStyle/>
          <a:p>
            <a:fld id="{B314515C-F753-470B-891A-B6E8AC63BF79}" type="slidenum">
              <a:rPr lang="fa-IR" smtClean="0"/>
              <a:t>22</a:t>
            </a:fld>
            <a:endParaRPr lang="fa-IR"/>
          </a:p>
        </p:txBody>
      </p:sp>
      <p:pic>
        <p:nvPicPr>
          <p:cNvPr id="5" name="Picture 4">
            <a:extLst>
              <a:ext uri="{FF2B5EF4-FFF2-40B4-BE49-F238E27FC236}">
                <a16:creationId xmlns:a16="http://schemas.microsoft.com/office/drawing/2014/main" id="{F1E819F1-FD68-6A64-75EB-7475CF393D14}"/>
              </a:ext>
            </a:extLst>
          </p:cNvPr>
          <p:cNvPicPr>
            <a:picLocks noChangeAspect="1"/>
          </p:cNvPicPr>
          <p:nvPr/>
        </p:nvPicPr>
        <p:blipFill rotWithShape="1">
          <a:blip r:embed="rId3"/>
          <a:srcRect t="15000" r="14792" b="16111"/>
          <a:stretch/>
        </p:blipFill>
        <p:spPr>
          <a:xfrm>
            <a:off x="1072100" y="1997075"/>
            <a:ext cx="10388600" cy="4724400"/>
          </a:xfrm>
          <a:prstGeom prst="rect">
            <a:avLst/>
          </a:prstGeom>
        </p:spPr>
      </p:pic>
    </p:spTree>
    <p:extLst>
      <p:ext uri="{BB962C8B-B14F-4D97-AF65-F5344CB8AC3E}">
        <p14:creationId xmlns:p14="http://schemas.microsoft.com/office/powerpoint/2010/main" val="260403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1" y="177705"/>
            <a:ext cx="7467600" cy="1280890"/>
          </a:xfrm>
        </p:spPr>
        <p:txBody>
          <a:bodyPr>
            <a:normAutofit/>
          </a:bodyPr>
          <a:lstStyle/>
          <a:p>
            <a:pPr algn="ctr"/>
            <a:r>
              <a:rPr lang="en-US" sz="2800" dirty="0"/>
              <a:t>Key Points for Successful Beamtime Proposals</a:t>
            </a:r>
            <a:endParaRPr lang="fa-IR" sz="2800" dirty="0"/>
          </a:p>
        </p:txBody>
      </p:sp>
      <p:sp>
        <p:nvSpPr>
          <p:cNvPr id="3" name="Content Placeholder 2"/>
          <p:cNvSpPr>
            <a:spLocks noGrp="1"/>
          </p:cNvSpPr>
          <p:nvPr>
            <p:ph idx="1"/>
          </p:nvPr>
        </p:nvSpPr>
        <p:spPr>
          <a:xfrm>
            <a:off x="1255594" y="1464310"/>
            <a:ext cx="9840036" cy="4918078"/>
          </a:xfrm>
        </p:spPr>
        <p:txBody>
          <a:bodyPr>
            <a:normAutofit lnSpcReduction="10000"/>
          </a:bodyPr>
          <a:lstStyle/>
          <a:p>
            <a:pPr algn="just" rtl="0"/>
            <a:r>
              <a:rPr lang="en-US" dirty="0"/>
              <a:t>2-3 pages: </a:t>
            </a:r>
            <a:r>
              <a:rPr lang="en-US" dirty="0">
                <a:solidFill>
                  <a:srgbClr val="C00000"/>
                </a:solidFill>
              </a:rPr>
              <a:t>Take the time to make it short</a:t>
            </a:r>
          </a:p>
          <a:p>
            <a:pPr algn="just" rtl="0"/>
            <a:r>
              <a:rPr lang="en-US" dirty="0"/>
              <a:t>Describe the </a:t>
            </a:r>
            <a:r>
              <a:rPr lang="en-US" dirty="0">
                <a:solidFill>
                  <a:srgbClr val="002060"/>
                </a:solidFill>
              </a:rPr>
              <a:t>importance of your science </a:t>
            </a:r>
            <a:r>
              <a:rPr lang="en-US" dirty="0"/>
              <a:t>in terms any scientist can understand</a:t>
            </a:r>
          </a:p>
          <a:p>
            <a:pPr algn="just" rtl="0"/>
            <a:r>
              <a:rPr lang="en-US" dirty="0"/>
              <a:t>Aim broadly, proposals are read by physicists, chemists, biologists, etc....</a:t>
            </a:r>
          </a:p>
          <a:p>
            <a:pPr algn="just" rtl="0"/>
            <a:r>
              <a:rPr lang="en-US" dirty="0"/>
              <a:t>Describe your experiment well. Include details of samples to be measured and of experimental setup if non-standard. Account for the time you request and make clear that the time will be well-used.</a:t>
            </a:r>
          </a:p>
          <a:p>
            <a:pPr algn="just" rtl="0"/>
            <a:endParaRPr lang="en-US" dirty="0"/>
          </a:p>
          <a:p>
            <a:pPr marL="0" indent="0" algn="ctr">
              <a:buNone/>
            </a:pPr>
            <a:r>
              <a:rPr lang="en-US" sz="2000" b="1" dirty="0">
                <a:solidFill>
                  <a:srgbClr val="C00000"/>
                </a:solidFill>
                <a:effectLst>
                  <a:outerShdw blurRad="38100" dist="38100" dir="2700000" algn="tl">
                    <a:srgbClr val="000000">
                      <a:alpha val="43137"/>
                    </a:srgbClr>
                  </a:outerShdw>
                </a:effectLst>
              </a:rPr>
              <a:t>Consult with a beamline scientist and/or your collaborators before submitting proposal.</a:t>
            </a:r>
          </a:p>
          <a:p>
            <a:pPr algn="just" rtl="0"/>
            <a:endParaRPr lang="fa-IR" dirty="0"/>
          </a:p>
        </p:txBody>
      </p:sp>
      <p:sp>
        <p:nvSpPr>
          <p:cNvPr id="4" name="Slide Number Placeholder 3"/>
          <p:cNvSpPr>
            <a:spLocks noGrp="1"/>
          </p:cNvSpPr>
          <p:nvPr>
            <p:ph type="sldNum" sz="quarter" idx="12"/>
          </p:nvPr>
        </p:nvSpPr>
        <p:spPr/>
        <p:txBody>
          <a:bodyPr/>
          <a:lstStyle/>
          <a:p>
            <a:fld id="{B314515C-F753-470B-891A-B6E8AC63BF79}" type="slidenum">
              <a:rPr lang="fa-IR" smtClean="0"/>
              <a:t>23</a:t>
            </a:fld>
            <a:endParaRPr lang="fa-IR"/>
          </a:p>
        </p:txBody>
      </p:sp>
    </p:spTree>
    <p:extLst>
      <p:ext uri="{BB962C8B-B14F-4D97-AF65-F5344CB8AC3E}">
        <p14:creationId xmlns:p14="http://schemas.microsoft.com/office/powerpoint/2010/main" val="186753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394" y="243110"/>
            <a:ext cx="7792872" cy="1280890"/>
          </a:xfrm>
        </p:spPr>
        <p:txBody>
          <a:bodyPr/>
          <a:lstStyle/>
          <a:p>
            <a:pPr algn="ctr"/>
            <a:r>
              <a:rPr lang="en-US" dirty="0"/>
              <a:t>More hints on proposal writing</a:t>
            </a:r>
            <a:endParaRPr lang="fa-IR" dirty="0"/>
          </a:p>
        </p:txBody>
      </p:sp>
      <p:sp>
        <p:nvSpPr>
          <p:cNvPr id="3" name="Content Placeholder 2"/>
          <p:cNvSpPr>
            <a:spLocks noGrp="1"/>
          </p:cNvSpPr>
          <p:nvPr>
            <p:ph idx="1"/>
          </p:nvPr>
        </p:nvSpPr>
        <p:spPr>
          <a:xfrm>
            <a:off x="838200" y="1369416"/>
            <a:ext cx="9604322" cy="5132420"/>
          </a:xfrm>
        </p:spPr>
        <p:txBody>
          <a:bodyPr>
            <a:noAutofit/>
          </a:bodyPr>
          <a:lstStyle/>
          <a:p>
            <a:pPr algn="just" rtl="0"/>
            <a:r>
              <a:rPr lang="en-US" sz="1600" dirty="0"/>
              <a:t>Describe the “</a:t>
            </a:r>
            <a:r>
              <a:rPr lang="en-US" sz="1600" b="1" dirty="0">
                <a:solidFill>
                  <a:srgbClr val="FFC000"/>
                </a:solidFill>
              </a:rPr>
              <a:t>Societal Impact</a:t>
            </a:r>
            <a:r>
              <a:rPr lang="en-US" sz="1600" dirty="0"/>
              <a:t>” in the Abstract – reviewers love this. </a:t>
            </a:r>
          </a:p>
          <a:p>
            <a:pPr algn="just" rtl="0"/>
            <a:r>
              <a:rPr lang="en-US" sz="1600" dirty="0"/>
              <a:t>Describe </a:t>
            </a:r>
            <a:r>
              <a:rPr lang="en-US" sz="1600" b="1" dirty="0">
                <a:solidFill>
                  <a:srgbClr val="FFC000"/>
                </a:solidFill>
              </a:rPr>
              <a:t>other measurements </a:t>
            </a:r>
            <a:r>
              <a:rPr lang="en-US" sz="1600" dirty="0"/>
              <a:t>that have been made on these samples</a:t>
            </a:r>
          </a:p>
          <a:p>
            <a:pPr algn="just" rtl="0"/>
            <a:r>
              <a:rPr lang="en-US" sz="1600" dirty="0"/>
              <a:t>Be specific and explicit about:</a:t>
            </a:r>
          </a:p>
          <a:p>
            <a:pPr lvl="1" algn="just" rtl="0"/>
            <a:r>
              <a:rPr lang="en-US" sz="1600" dirty="0"/>
              <a:t>Element(s) and edge(s) to be studied</a:t>
            </a:r>
          </a:p>
          <a:p>
            <a:pPr lvl="1" algn="just" rtl="0"/>
            <a:r>
              <a:rPr lang="en-US" sz="1600" dirty="0"/>
              <a:t>Concentrations of elements to be studied.</a:t>
            </a:r>
          </a:p>
          <a:p>
            <a:pPr lvl="1" algn="just" rtl="0"/>
            <a:r>
              <a:rPr lang="en-US" sz="1600" dirty="0"/>
              <a:t>Transmission, fluorescence, multi-element detector</a:t>
            </a:r>
          </a:p>
          <a:p>
            <a:pPr algn="just" rtl="0"/>
            <a:r>
              <a:rPr lang="en-US" sz="1600" b="1" dirty="0">
                <a:solidFill>
                  <a:srgbClr val="FFC000"/>
                </a:solidFill>
              </a:rPr>
              <a:t>Give literature references</a:t>
            </a:r>
            <a:r>
              <a:rPr lang="en-US" sz="1600" dirty="0"/>
              <a:t>. (Don’t attach your CV. Don’t attach PDFs of published papers.)</a:t>
            </a:r>
          </a:p>
          <a:p>
            <a:pPr algn="just" rtl="0"/>
            <a:r>
              <a:rPr lang="en-US" sz="1600" dirty="0"/>
              <a:t>If you’re a student or postdoc (most reviewers love this, too):</a:t>
            </a:r>
          </a:p>
          <a:p>
            <a:pPr lvl="1" algn="just" rtl="0"/>
            <a:r>
              <a:rPr lang="en-US" sz="1600" dirty="0"/>
              <a:t>say so. </a:t>
            </a:r>
          </a:p>
          <a:p>
            <a:pPr lvl="1" algn="just" rtl="0"/>
            <a:r>
              <a:rPr lang="en-US" sz="1600" dirty="0"/>
              <a:t>list yourself as Spokesperson, not your advisor. </a:t>
            </a:r>
          </a:p>
          <a:p>
            <a:pPr lvl="1" algn="just" rtl="0"/>
            <a:r>
              <a:rPr lang="en-US" sz="1600" dirty="0"/>
              <a:t>write the proposal yourself, with help from advisor / senior students.</a:t>
            </a:r>
          </a:p>
          <a:p>
            <a:pPr algn="just" rtl="0"/>
            <a:r>
              <a:rPr lang="en-US" sz="1600" dirty="0"/>
              <a:t>If you’ve had some beamtime and “need a bit more time”, include a plot of any data collected so far. </a:t>
            </a:r>
          </a:p>
          <a:p>
            <a:pPr algn="just" rtl="0"/>
            <a:r>
              <a:rPr lang="en-US" sz="1600" dirty="0"/>
              <a:t>List a 2nd choice beamline. </a:t>
            </a:r>
          </a:p>
          <a:p>
            <a:pPr algn="just" rtl="0"/>
            <a:r>
              <a:rPr lang="en-US" sz="1600" dirty="0">
                <a:solidFill>
                  <a:srgbClr val="C00000"/>
                </a:solidFill>
              </a:rPr>
              <a:t>Proposal Shifts </a:t>
            </a:r>
            <a:r>
              <a:rPr lang="en-US" sz="1600" dirty="0"/>
              <a:t>number of 8-hour shifts required for next run and for the lifetime of the proposal</a:t>
            </a:r>
          </a:p>
          <a:p>
            <a:pPr algn="just" rtl="0"/>
            <a:r>
              <a:rPr lang="en-US" sz="1600" dirty="0"/>
              <a:t>Each proposal is reviewed usually by 3 reviewers who provide a rating between 1 and 5 (1 high).</a:t>
            </a:r>
            <a:endParaRPr lang="fa-IR" sz="1600" dirty="0"/>
          </a:p>
        </p:txBody>
      </p:sp>
      <p:sp>
        <p:nvSpPr>
          <p:cNvPr id="4" name="Slide Number Placeholder 3"/>
          <p:cNvSpPr>
            <a:spLocks noGrp="1"/>
          </p:cNvSpPr>
          <p:nvPr>
            <p:ph type="sldNum" sz="quarter" idx="12"/>
          </p:nvPr>
        </p:nvSpPr>
        <p:spPr/>
        <p:txBody>
          <a:bodyPr/>
          <a:lstStyle/>
          <a:p>
            <a:fld id="{B314515C-F753-470B-891A-B6E8AC63BF79}" type="slidenum">
              <a:rPr lang="fa-IR" smtClean="0"/>
              <a:t>24</a:t>
            </a:fld>
            <a:endParaRPr lang="fa-IR"/>
          </a:p>
        </p:txBody>
      </p:sp>
    </p:spTree>
    <p:extLst>
      <p:ext uri="{BB962C8B-B14F-4D97-AF65-F5344CB8AC3E}">
        <p14:creationId xmlns:p14="http://schemas.microsoft.com/office/powerpoint/2010/main" val="179327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076" y="313588"/>
            <a:ext cx="8176524" cy="1280890"/>
          </a:xfrm>
        </p:spPr>
        <p:txBody>
          <a:bodyPr>
            <a:normAutofit/>
          </a:bodyPr>
          <a:lstStyle/>
          <a:p>
            <a:pPr algn="ctr"/>
            <a:r>
              <a:rPr lang="en-US" sz="3200" dirty="0"/>
              <a:t>Why is Synchrotron Radiation Required</a:t>
            </a:r>
            <a:endParaRPr lang="fa-IR" sz="3200" dirty="0"/>
          </a:p>
        </p:txBody>
      </p:sp>
      <p:sp>
        <p:nvSpPr>
          <p:cNvPr id="3" name="Content Placeholder 2"/>
          <p:cNvSpPr>
            <a:spLocks noGrp="1"/>
          </p:cNvSpPr>
          <p:nvPr>
            <p:ph idx="1"/>
          </p:nvPr>
        </p:nvSpPr>
        <p:spPr>
          <a:xfrm>
            <a:off x="941696" y="1959603"/>
            <a:ext cx="9389662" cy="4396747"/>
          </a:xfrm>
        </p:spPr>
        <p:txBody>
          <a:bodyPr>
            <a:normAutofit/>
          </a:bodyPr>
          <a:lstStyle/>
          <a:p>
            <a:pPr algn="just" rtl="0"/>
            <a:r>
              <a:rPr lang="en-US" dirty="0"/>
              <a:t>You need to convince the reviewer that your experiment could not be done on an in‐house light source. </a:t>
            </a:r>
          </a:p>
          <a:p>
            <a:pPr algn="just" rtl="0"/>
            <a:r>
              <a:rPr lang="en-US" dirty="0"/>
              <a:t> Reasons might include:</a:t>
            </a:r>
          </a:p>
          <a:p>
            <a:pPr lvl="1" algn="just" rtl="0"/>
            <a:r>
              <a:rPr lang="en-US" dirty="0"/>
              <a:t>Your experiment requires a </a:t>
            </a:r>
            <a:r>
              <a:rPr lang="en-US" dirty="0">
                <a:solidFill>
                  <a:srgbClr val="FFC000"/>
                </a:solidFill>
              </a:rPr>
              <a:t>unique property of synchrotron radiation </a:t>
            </a:r>
            <a:r>
              <a:rPr lang="en-US" dirty="0"/>
              <a:t>such as, high brightness (small beam area), high flux (for weakly scattering samples), or energy </a:t>
            </a:r>
            <a:r>
              <a:rPr lang="en-US" dirty="0" err="1"/>
              <a:t>tunability</a:t>
            </a:r>
            <a:r>
              <a:rPr lang="en-US" dirty="0"/>
              <a:t> (for spectroscopic measurements). </a:t>
            </a:r>
          </a:p>
          <a:p>
            <a:pPr lvl="1" algn="just" rtl="0"/>
            <a:r>
              <a:rPr lang="en-US" dirty="0"/>
              <a:t>Your experiment requires high through ‐put to characterize a </a:t>
            </a:r>
            <a:r>
              <a:rPr lang="en-US" dirty="0">
                <a:solidFill>
                  <a:srgbClr val="FFC000"/>
                </a:solidFill>
              </a:rPr>
              <a:t>large number of samples.</a:t>
            </a:r>
            <a:endParaRPr lang="fa-IR" dirty="0">
              <a:solidFill>
                <a:srgbClr val="FFC000"/>
              </a:solidFill>
            </a:endParaRPr>
          </a:p>
        </p:txBody>
      </p:sp>
      <p:sp>
        <p:nvSpPr>
          <p:cNvPr id="4" name="Slide Number Placeholder 3"/>
          <p:cNvSpPr>
            <a:spLocks noGrp="1"/>
          </p:cNvSpPr>
          <p:nvPr>
            <p:ph type="sldNum" sz="quarter" idx="12"/>
          </p:nvPr>
        </p:nvSpPr>
        <p:spPr/>
        <p:txBody>
          <a:bodyPr/>
          <a:lstStyle/>
          <a:p>
            <a:pPr>
              <a:defRPr/>
            </a:pPr>
            <a:fld id="{B314515C-F753-470B-891A-B6E8AC63BF79}" type="slidenum">
              <a:rPr lang="fa-IR" sz="2000">
                <a:solidFill>
                  <a:srgbClr val="FEFFFF"/>
                </a:solidFill>
                <a:latin typeface="Century Gothic" panose="020B0502020202020204"/>
                <a:cs typeface="Tahoma" panose="020B0604030504040204" pitchFamily="34" charset="0"/>
              </a:rPr>
              <a:pPr>
                <a:defRPr/>
              </a:pPr>
              <a:t>25</a:t>
            </a:fld>
            <a:endParaRPr lang="fa-IR" sz="2000">
              <a:solidFill>
                <a:srgbClr val="FEFFFF"/>
              </a:solidFill>
              <a:latin typeface="Century Gothic" panose="020B0502020202020204"/>
              <a:cs typeface="Tahoma" panose="020B0604030504040204" pitchFamily="34" charset="0"/>
            </a:endParaRPr>
          </a:p>
        </p:txBody>
      </p:sp>
    </p:spTree>
    <p:extLst>
      <p:ext uri="{BB962C8B-B14F-4D97-AF65-F5344CB8AC3E}">
        <p14:creationId xmlns:p14="http://schemas.microsoft.com/office/powerpoint/2010/main" val="31812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304" y="359454"/>
            <a:ext cx="10515600" cy="753035"/>
          </a:xfrm>
        </p:spPr>
        <p:txBody>
          <a:bodyPr/>
          <a:lstStyle/>
          <a:p>
            <a:pPr algn="ctr"/>
            <a:r>
              <a:rPr lang="en-US" dirty="0"/>
              <a:t>Scientific structure </a:t>
            </a:r>
            <a:endParaRPr lang="fa-IR" dirty="0"/>
          </a:p>
        </p:txBody>
      </p:sp>
      <p:sp>
        <p:nvSpPr>
          <p:cNvPr id="3" name="Content Placeholder 2"/>
          <p:cNvSpPr>
            <a:spLocks noGrp="1"/>
          </p:cNvSpPr>
          <p:nvPr>
            <p:ph idx="1"/>
          </p:nvPr>
        </p:nvSpPr>
        <p:spPr>
          <a:xfrm>
            <a:off x="838200" y="1657349"/>
            <a:ext cx="9916235" cy="4699001"/>
          </a:xfrm>
        </p:spPr>
        <p:txBody>
          <a:bodyPr>
            <a:noAutofit/>
          </a:bodyPr>
          <a:lstStyle/>
          <a:p>
            <a:pPr algn="l" rtl="0"/>
            <a:r>
              <a:rPr lang="en-US" sz="2400" dirty="0"/>
              <a:t>Scientific Importance of Proposed Experiment</a:t>
            </a:r>
          </a:p>
          <a:p>
            <a:pPr lvl="1" algn="l" rtl="0"/>
            <a:r>
              <a:rPr lang="en-US" sz="2000" dirty="0"/>
              <a:t>Background</a:t>
            </a:r>
          </a:p>
          <a:p>
            <a:pPr lvl="1" algn="l" rtl="0"/>
            <a:r>
              <a:rPr lang="en-US" sz="2000" dirty="0"/>
              <a:t>Impact</a:t>
            </a:r>
          </a:p>
          <a:p>
            <a:pPr algn="l" rtl="0"/>
            <a:r>
              <a:rPr lang="en-US" sz="2400" dirty="0"/>
              <a:t> Describe Work Previously Done at a Synchrotron Facility</a:t>
            </a:r>
          </a:p>
          <a:p>
            <a:pPr algn="l" rtl="0"/>
            <a:r>
              <a:rPr lang="en-US" sz="2400" dirty="0"/>
              <a:t>List of Three Publications to Assist in Proposal Review</a:t>
            </a:r>
          </a:p>
          <a:p>
            <a:pPr algn="l" rtl="0"/>
            <a:r>
              <a:rPr lang="en-US" sz="2400" dirty="0"/>
              <a:t>Research Description</a:t>
            </a:r>
          </a:p>
          <a:p>
            <a:pPr algn="l" rtl="0"/>
            <a:endParaRPr lang="en-US" sz="2400" dirty="0"/>
          </a:p>
          <a:p>
            <a:pPr marL="0" indent="0" algn="ctr">
              <a:buNone/>
            </a:pPr>
            <a:r>
              <a:rPr lang="en-US" sz="2400" dirty="0"/>
              <a:t>Safety Approval Form</a:t>
            </a:r>
            <a:endParaRPr lang="fa-IR" sz="2400" dirty="0"/>
          </a:p>
        </p:txBody>
      </p:sp>
      <p:sp>
        <p:nvSpPr>
          <p:cNvPr id="4" name="Slide Number Placeholder 3"/>
          <p:cNvSpPr>
            <a:spLocks noGrp="1"/>
          </p:cNvSpPr>
          <p:nvPr>
            <p:ph type="sldNum" sz="quarter" idx="12"/>
          </p:nvPr>
        </p:nvSpPr>
        <p:spPr/>
        <p:txBody>
          <a:bodyPr/>
          <a:lstStyle/>
          <a:p>
            <a:pPr>
              <a:defRPr/>
            </a:pPr>
            <a:fld id="{B314515C-F753-470B-891A-B6E8AC63BF79}" type="slidenum">
              <a:rPr lang="fa-IR" sz="2000">
                <a:solidFill>
                  <a:srgbClr val="FEFFFF"/>
                </a:solidFill>
                <a:latin typeface="Century Gothic" panose="020B0502020202020204"/>
                <a:cs typeface="Tahoma" panose="020B0604030504040204" pitchFamily="34" charset="0"/>
              </a:rPr>
              <a:pPr>
                <a:defRPr/>
              </a:pPr>
              <a:t>26</a:t>
            </a:fld>
            <a:endParaRPr lang="fa-IR" sz="2000">
              <a:solidFill>
                <a:srgbClr val="FEFFFF"/>
              </a:solidFill>
              <a:latin typeface="Century Gothic" panose="020B0502020202020204"/>
              <a:cs typeface="Tahoma" panose="020B0604030504040204" pitchFamily="34" charset="0"/>
            </a:endParaRPr>
          </a:p>
        </p:txBody>
      </p:sp>
    </p:spTree>
    <p:extLst>
      <p:ext uri="{BB962C8B-B14F-4D97-AF65-F5344CB8AC3E}">
        <p14:creationId xmlns:p14="http://schemas.microsoft.com/office/powerpoint/2010/main" val="148595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6E4F-914F-F59B-7A81-E7EE8D1438E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2C25278-1BBF-BF2A-C560-DE9A4DE20E6E}"/>
              </a:ext>
            </a:extLst>
          </p:cNvPr>
          <p:cNvPicPr>
            <a:picLocks noGrp="1" noChangeAspect="1"/>
          </p:cNvPicPr>
          <p:nvPr>
            <p:ph idx="1"/>
          </p:nvPr>
        </p:nvPicPr>
        <p:blipFill rotWithShape="1">
          <a:blip r:embed="rId2"/>
          <a:srcRect l="34847" t="18520" r="35795" b="7401"/>
          <a:stretch/>
        </p:blipFill>
        <p:spPr>
          <a:xfrm>
            <a:off x="719761" y="1596663"/>
            <a:ext cx="3509733" cy="4981557"/>
          </a:xfrm>
        </p:spPr>
      </p:pic>
      <p:sp>
        <p:nvSpPr>
          <p:cNvPr id="4" name="Slide Number Placeholder 3">
            <a:extLst>
              <a:ext uri="{FF2B5EF4-FFF2-40B4-BE49-F238E27FC236}">
                <a16:creationId xmlns:a16="http://schemas.microsoft.com/office/drawing/2014/main" id="{E185B6CD-83EF-BE92-08CF-DF701340B10F}"/>
              </a:ext>
            </a:extLst>
          </p:cNvPr>
          <p:cNvSpPr>
            <a:spLocks noGrp="1"/>
          </p:cNvSpPr>
          <p:nvPr>
            <p:ph type="sldNum" sz="quarter" idx="12"/>
          </p:nvPr>
        </p:nvSpPr>
        <p:spPr/>
        <p:txBody>
          <a:bodyPr/>
          <a:lstStyle/>
          <a:p>
            <a:fld id="{B6F15528-21DE-4FAA-801E-634DDDAF4B2B}" type="slidenum">
              <a:rPr lang="en-US" smtClean="0"/>
              <a:pPr/>
              <a:t>27</a:t>
            </a:fld>
            <a:endParaRPr lang="en-US" dirty="0"/>
          </a:p>
        </p:txBody>
      </p:sp>
      <p:pic>
        <p:nvPicPr>
          <p:cNvPr id="8" name="Picture 7">
            <a:extLst>
              <a:ext uri="{FF2B5EF4-FFF2-40B4-BE49-F238E27FC236}">
                <a16:creationId xmlns:a16="http://schemas.microsoft.com/office/drawing/2014/main" id="{32E8BCB7-87F4-A3E5-43F5-09C9B65A8A47}"/>
              </a:ext>
            </a:extLst>
          </p:cNvPr>
          <p:cNvPicPr>
            <a:picLocks noChangeAspect="1"/>
          </p:cNvPicPr>
          <p:nvPr/>
        </p:nvPicPr>
        <p:blipFill rotWithShape="1">
          <a:blip r:embed="rId3"/>
          <a:srcRect l="35833" t="20371" r="35833" b="8518"/>
          <a:stretch/>
        </p:blipFill>
        <p:spPr>
          <a:xfrm>
            <a:off x="4452775" y="1623304"/>
            <a:ext cx="3509733" cy="4954917"/>
          </a:xfrm>
          <a:prstGeom prst="rect">
            <a:avLst/>
          </a:prstGeom>
        </p:spPr>
      </p:pic>
      <p:pic>
        <p:nvPicPr>
          <p:cNvPr id="10" name="Picture 9">
            <a:extLst>
              <a:ext uri="{FF2B5EF4-FFF2-40B4-BE49-F238E27FC236}">
                <a16:creationId xmlns:a16="http://schemas.microsoft.com/office/drawing/2014/main" id="{03697302-4B7D-4229-C8B8-BB787FBB730F}"/>
              </a:ext>
            </a:extLst>
          </p:cNvPr>
          <p:cNvPicPr>
            <a:picLocks noChangeAspect="1"/>
          </p:cNvPicPr>
          <p:nvPr/>
        </p:nvPicPr>
        <p:blipFill rotWithShape="1">
          <a:blip r:embed="rId4"/>
          <a:srcRect l="35000" t="17407" r="35833" b="13561"/>
          <a:stretch/>
        </p:blipFill>
        <p:spPr>
          <a:xfrm>
            <a:off x="8153577" y="1623304"/>
            <a:ext cx="3801862" cy="5061508"/>
          </a:xfrm>
          <a:prstGeom prst="rect">
            <a:avLst/>
          </a:prstGeom>
        </p:spPr>
      </p:pic>
    </p:spTree>
    <p:extLst>
      <p:ext uri="{BB962C8B-B14F-4D97-AF65-F5344CB8AC3E}">
        <p14:creationId xmlns:p14="http://schemas.microsoft.com/office/powerpoint/2010/main" val="161194093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3632" y="-27384"/>
            <a:ext cx="6768752" cy="954107"/>
          </a:xfrm>
          <a:prstGeom prst="rect">
            <a:avLst/>
          </a:prstGeom>
        </p:spPr>
        <p:txBody>
          <a:bodyPr wrap="square">
            <a:spAutoFit/>
          </a:bodyPr>
          <a:lstStyle/>
          <a:p>
            <a:pPr algn="ctr"/>
            <a:r>
              <a:rPr lang="en-US" sz="2800" dirty="0">
                <a:solidFill>
                  <a:srgbClr val="FFC000"/>
                </a:solidFill>
                <a:latin typeface="Times New Roman"/>
                <a:ea typeface="Times New Roman"/>
              </a:rPr>
              <a:t>Proposal document: </a:t>
            </a:r>
            <a:br>
              <a:rPr lang="en-US" sz="2800" dirty="0">
                <a:solidFill>
                  <a:srgbClr val="FFC000"/>
                </a:solidFill>
                <a:latin typeface="Times New Roman"/>
                <a:ea typeface="Times New Roman"/>
              </a:rPr>
            </a:br>
            <a:r>
              <a:rPr lang="en-US" sz="2800" dirty="0">
                <a:solidFill>
                  <a:srgbClr val="FFC000"/>
                </a:solidFill>
                <a:latin typeface="Times New Roman"/>
                <a:ea typeface="Times New Roman"/>
              </a:rPr>
              <a:t>administrative and technical information</a:t>
            </a:r>
            <a:endParaRPr lang="en-US" sz="2800" dirty="0">
              <a:solidFill>
                <a:srgbClr val="FFC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38" t="17191" r="8774" b="4196"/>
          <a:stretch/>
        </p:blipFill>
        <p:spPr bwMode="auto">
          <a:xfrm>
            <a:off x="1524000" y="908721"/>
            <a:ext cx="9011318" cy="546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029660" y="4221088"/>
            <a:ext cx="3090677" cy="64807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1517104" y="2132856"/>
            <a:ext cx="1986608" cy="72008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79976" y="1916832"/>
            <a:ext cx="3456384" cy="100811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6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7688" y="116633"/>
            <a:ext cx="5851282" cy="584775"/>
          </a:xfrm>
          <a:prstGeom prst="rect">
            <a:avLst/>
          </a:prstGeom>
        </p:spPr>
        <p:txBody>
          <a:bodyPr wrap="none">
            <a:spAutoFit/>
          </a:bodyPr>
          <a:lstStyle/>
          <a:p>
            <a:r>
              <a:rPr lang="en-US" sz="3200" dirty="0">
                <a:solidFill>
                  <a:srgbClr val="FFC000"/>
                </a:solidFill>
                <a:latin typeface="Times New Roman"/>
                <a:ea typeface="Times New Roman"/>
              </a:rPr>
              <a:t>Proposal document: safety content</a:t>
            </a:r>
            <a:endParaRPr lang="en-US" dirty="0">
              <a:solidFill>
                <a:srgbClr val="FFC000"/>
              </a:solidFill>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813" t="15703" r="10388" b="4238"/>
          <a:stretch/>
        </p:blipFill>
        <p:spPr bwMode="auto">
          <a:xfrm>
            <a:off x="1635778" y="764704"/>
            <a:ext cx="8780703" cy="557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31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3243-E650-5F73-196A-2FE7003670E8}"/>
              </a:ext>
            </a:extLst>
          </p:cNvPr>
          <p:cNvSpPr>
            <a:spLocks noGrp="1"/>
          </p:cNvSpPr>
          <p:nvPr>
            <p:ph type="title"/>
          </p:nvPr>
        </p:nvSpPr>
        <p:spPr/>
        <p:txBody>
          <a:bodyPr/>
          <a:lstStyle/>
          <a:p>
            <a:r>
              <a:rPr lang="en-US" dirty="0"/>
              <a:t>Research Infrastructure (1/2)</a:t>
            </a:r>
          </a:p>
        </p:txBody>
      </p:sp>
      <p:sp>
        <p:nvSpPr>
          <p:cNvPr id="3" name="Content Placeholder 2">
            <a:extLst>
              <a:ext uri="{FF2B5EF4-FFF2-40B4-BE49-F238E27FC236}">
                <a16:creationId xmlns:a16="http://schemas.microsoft.com/office/drawing/2014/main" id="{EEF48E46-7320-2978-517C-913A17EB68B3}"/>
              </a:ext>
            </a:extLst>
          </p:cNvPr>
          <p:cNvSpPr>
            <a:spLocks noGrp="1"/>
          </p:cNvSpPr>
          <p:nvPr>
            <p:ph idx="1"/>
          </p:nvPr>
        </p:nvSpPr>
        <p:spPr>
          <a:xfrm>
            <a:off x="701040" y="2478451"/>
            <a:ext cx="10088880" cy="4351338"/>
          </a:xfrm>
        </p:spPr>
        <p:txBody>
          <a:bodyPr>
            <a:normAutofit lnSpcReduction="10000"/>
          </a:bodyPr>
          <a:lstStyle/>
          <a:p>
            <a:r>
              <a:rPr lang="en-US" dirty="0"/>
              <a:t>Research Infrastructure (RI) are facilities, resources and related services that are used by the scientific community to </a:t>
            </a:r>
            <a:r>
              <a:rPr lang="en-US" dirty="0">
                <a:solidFill>
                  <a:srgbClr val="FFC000"/>
                </a:solidFill>
              </a:rPr>
              <a:t>conduct top-level research</a:t>
            </a:r>
            <a:r>
              <a:rPr lang="en-US" dirty="0"/>
              <a:t> in their respective fields and covers major scientific equipment or sets of instruments; knowledge-based resources; enabling information and communications technology-based infrastructures or any other entity of a unique nature essential to achieve excellence in research. </a:t>
            </a:r>
          </a:p>
          <a:p>
            <a:r>
              <a:rPr lang="en-US" dirty="0"/>
              <a:t>For research communities, infrastructures are </a:t>
            </a:r>
            <a:r>
              <a:rPr lang="en-US" dirty="0">
                <a:solidFill>
                  <a:srgbClr val="FFC000"/>
                </a:solidFill>
              </a:rPr>
              <a:t>centers of excellence</a:t>
            </a:r>
            <a:r>
              <a:rPr lang="en-US" dirty="0"/>
              <a:t> that provide the highest quality and most economical solution to their needs. </a:t>
            </a:r>
          </a:p>
        </p:txBody>
      </p:sp>
      <p:sp>
        <p:nvSpPr>
          <p:cNvPr id="6" name="Slide Number Placeholder 5">
            <a:extLst>
              <a:ext uri="{FF2B5EF4-FFF2-40B4-BE49-F238E27FC236}">
                <a16:creationId xmlns:a16="http://schemas.microsoft.com/office/drawing/2014/main" id="{0C626529-F6B2-665F-AF2A-5AA4773299EC}"/>
              </a:ext>
            </a:extLst>
          </p:cNvPr>
          <p:cNvSpPr>
            <a:spLocks noGrp="1"/>
          </p:cNvSpPr>
          <p:nvPr>
            <p:ph type="sldNum" sz="quarter" idx="12"/>
          </p:nvPr>
        </p:nvSpPr>
        <p:spPr/>
        <p:txBody>
          <a:bodyPr/>
          <a:lstStyle/>
          <a:p>
            <a:fld id="{2AA81221-6CFF-482D-8DC1-B5FF537042AD}" type="slidenum">
              <a:rPr lang="fa-IR" smtClean="0"/>
              <a:t>3</a:t>
            </a:fld>
            <a:endParaRPr lang="fa-IR"/>
          </a:p>
        </p:txBody>
      </p:sp>
      <p:pic>
        <p:nvPicPr>
          <p:cNvPr id="1026" name="Picture 2" descr="Research infrastructures and facilities across Europe for a scientist to  know | Labs Explorer">
            <a:extLst>
              <a:ext uri="{FF2B5EF4-FFF2-40B4-BE49-F238E27FC236}">
                <a16:creationId xmlns:a16="http://schemas.microsoft.com/office/drawing/2014/main" id="{2F9B97E1-C253-494D-AD2D-B195F6BD3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3" t="1947" r="10999" b="-1947"/>
          <a:stretch/>
        </p:blipFill>
        <p:spPr bwMode="auto">
          <a:xfrm>
            <a:off x="9127354" y="1142251"/>
            <a:ext cx="2083071" cy="133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8836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7689" y="35914"/>
            <a:ext cx="6478055" cy="584775"/>
          </a:xfrm>
          <a:prstGeom prst="rect">
            <a:avLst/>
          </a:prstGeom>
        </p:spPr>
        <p:txBody>
          <a:bodyPr wrap="none">
            <a:spAutoFit/>
          </a:bodyPr>
          <a:lstStyle/>
          <a:p>
            <a:r>
              <a:rPr lang="en-US" sz="3200" dirty="0">
                <a:solidFill>
                  <a:srgbClr val="FFC000"/>
                </a:solidFill>
                <a:latin typeface="Times New Roman"/>
                <a:ea typeface="Times New Roman"/>
              </a:rPr>
              <a:t>Proposal document: scientific content</a:t>
            </a:r>
            <a:endParaRPr lang="en-US" dirty="0">
              <a:solidFill>
                <a:srgbClr val="FFC000"/>
              </a:solidFill>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28" t="15686" r="9866" b="14900"/>
          <a:stretch/>
        </p:blipFill>
        <p:spPr bwMode="auto">
          <a:xfrm>
            <a:off x="1585846" y="1052736"/>
            <a:ext cx="9007436" cy="4914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5735961" y="3224137"/>
            <a:ext cx="4816745" cy="15841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89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111" y="674265"/>
            <a:ext cx="10515600" cy="753035"/>
          </a:xfrm>
        </p:spPr>
        <p:txBody>
          <a:bodyPr/>
          <a:lstStyle/>
          <a:p>
            <a:pPr algn="ctr"/>
            <a:r>
              <a:rPr lang="en-US" dirty="0"/>
              <a:t>Proposal Submission Flowchart</a:t>
            </a:r>
            <a:endParaRPr lang="fa-IR" dirty="0"/>
          </a:p>
        </p:txBody>
      </p:sp>
      <p:sp>
        <p:nvSpPr>
          <p:cNvPr id="4" name="Slide Number Placeholder 3"/>
          <p:cNvSpPr>
            <a:spLocks noGrp="1"/>
          </p:cNvSpPr>
          <p:nvPr>
            <p:ph type="sldNum" sz="quarter" idx="12"/>
          </p:nvPr>
        </p:nvSpPr>
        <p:spPr/>
        <p:txBody>
          <a:bodyPr/>
          <a:lstStyle/>
          <a:p>
            <a:fld id="{B314515C-F753-470B-891A-B6E8AC63BF79}" type="slidenum">
              <a:rPr lang="fa-IR" smtClean="0"/>
              <a:t>31</a:t>
            </a:fld>
            <a:endParaRPr lang="fa-IR"/>
          </a:p>
        </p:txBody>
      </p:sp>
      <p:sp>
        <p:nvSpPr>
          <p:cNvPr id="5" name="Rectangle 2"/>
          <p:cNvSpPr>
            <a:spLocks noChangeArrowheads="1"/>
          </p:cNvSpPr>
          <p:nvPr/>
        </p:nvSpPr>
        <p:spPr bwMode="auto">
          <a:xfrm>
            <a:off x="1759671" y="3049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a-IR"/>
          </a:p>
        </p:txBody>
      </p:sp>
      <p:graphicFrame>
        <p:nvGraphicFramePr>
          <p:cNvPr id="6" name="Diagram 5"/>
          <p:cNvGraphicFramePr/>
          <p:nvPr>
            <p:extLst>
              <p:ext uri="{D42A27DB-BD31-4B8C-83A1-F6EECF244321}">
                <p14:modId xmlns:p14="http://schemas.microsoft.com/office/powerpoint/2010/main" val="1081766635"/>
              </p:ext>
            </p:extLst>
          </p:nvPr>
        </p:nvGraphicFramePr>
        <p:xfrm>
          <a:off x="2882415" y="1541890"/>
          <a:ext cx="6484686" cy="4266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47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graphicEl>
                                              <a:dgm id="{3EC9ED6D-A8E2-4DA7-8B37-CA2671F77001}"/>
                                            </p:graphicEl>
                                          </p:spTgt>
                                        </p:tgtEl>
                                        <p:attrNameLst>
                                          <p:attrName>style.visibility</p:attrName>
                                        </p:attrNameLst>
                                      </p:cBhvr>
                                      <p:to>
                                        <p:strVal val="visible"/>
                                      </p:to>
                                    </p:set>
                                    <p:animEffect transition="in" filter="barn(inVertical)">
                                      <p:cBhvr>
                                        <p:cTn id="7" dur="500"/>
                                        <p:tgtEl>
                                          <p:spTgt spid="6">
                                            <p:graphicEl>
                                              <a:dgm id="{3EC9ED6D-A8E2-4DA7-8B37-CA2671F7700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graphicEl>
                                              <a:dgm id="{0C0A4943-C7FB-4678-9C41-EC284C883C01}"/>
                                            </p:graphicEl>
                                          </p:spTgt>
                                        </p:tgtEl>
                                        <p:attrNameLst>
                                          <p:attrName>style.visibility</p:attrName>
                                        </p:attrNameLst>
                                      </p:cBhvr>
                                      <p:to>
                                        <p:strVal val="visible"/>
                                      </p:to>
                                    </p:set>
                                    <p:animEffect transition="in" filter="barn(inVertical)">
                                      <p:cBhvr>
                                        <p:cTn id="12" dur="500"/>
                                        <p:tgtEl>
                                          <p:spTgt spid="6">
                                            <p:graphicEl>
                                              <a:dgm id="{0C0A4943-C7FB-4678-9C41-EC284C883C0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graphicEl>
                                              <a:dgm id="{AEBD0D5F-C5C8-48F3-AB88-12336A154E4F}"/>
                                            </p:graphicEl>
                                          </p:spTgt>
                                        </p:tgtEl>
                                        <p:attrNameLst>
                                          <p:attrName>style.visibility</p:attrName>
                                        </p:attrNameLst>
                                      </p:cBhvr>
                                      <p:to>
                                        <p:strVal val="visible"/>
                                      </p:to>
                                    </p:set>
                                    <p:animEffect transition="in" filter="barn(inVertical)">
                                      <p:cBhvr>
                                        <p:cTn id="17" dur="500"/>
                                        <p:tgtEl>
                                          <p:spTgt spid="6">
                                            <p:graphicEl>
                                              <a:dgm id="{AEBD0D5F-C5C8-48F3-AB88-12336A154E4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graphicEl>
                                              <a:dgm id="{51138480-0CA0-4D0C-937C-C1199AC920DA}"/>
                                            </p:graphicEl>
                                          </p:spTgt>
                                        </p:tgtEl>
                                        <p:attrNameLst>
                                          <p:attrName>style.visibility</p:attrName>
                                        </p:attrNameLst>
                                      </p:cBhvr>
                                      <p:to>
                                        <p:strVal val="visible"/>
                                      </p:to>
                                    </p:set>
                                    <p:animEffect transition="in" filter="barn(inVertical)">
                                      <p:cBhvr>
                                        <p:cTn id="22" dur="500"/>
                                        <p:tgtEl>
                                          <p:spTgt spid="6">
                                            <p:graphicEl>
                                              <a:dgm id="{51138480-0CA0-4D0C-937C-C1199AC920D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graphicEl>
                                              <a:dgm id="{68E556DE-F8EF-42F8-BF27-4A39D79C9D93}"/>
                                            </p:graphicEl>
                                          </p:spTgt>
                                        </p:tgtEl>
                                        <p:attrNameLst>
                                          <p:attrName>style.visibility</p:attrName>
                                        </p:attrNameLst>
                                      </p:cBhvr>
                                      <p:to>
                                        <p:strVal val="visible"/>
                                      </p:to>
                                    </p:set>
                                    <p:animEffect transition="in" filter="barn(inVertical)">
                                      <p:cBhvr>
                                        <p:cTn id="27" dur="500"/>
                                        <p:tgtEl>
                                          <p:spTgt spid="6">
                                            <p:graphicEl>
                                              <a:dgm id="{68E556DE-F8EF-42F8-BF27-4A39D79C9D9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graphicEl>
                                              <a:dgm id="{8AC310CB-08A7-4A52-A23D-5EF0006B4A39}"/>
                                            </p:graphicEl>
                                          </p:spTgt>
                                        </p:tgtEl>
                                        <p:attrNameLst>
                                          <p:attrName>style.visibility</p:attrName>
                                        </p:attrNameLst>
                                      </p:cBhvr>
                                      <p:to>
                                        <p:strVal val="visible"/>
                                      </p:to>
                                    </p:set>
                                    <p:animEffect transition="in" filter="barn(inVertical)">
                                      <p:cBhvr>
                                        <p:cTn id="32" dur="500"/>
                                        <p:tgtEl>
                                          <p:spTgt spid="6">
                                            <p:graphicEl>
                                              <a:dgm id="{8AC310CB-08A7-4A52-A23D-5EF0006B4A3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graphicEl>
                                              <a:dgm id="{3A7B04C6-7607-4BF6-90F9-08D133BD4FB7}"/>
                                            </p:graphicEl>
                                          </p:spTgt>
                                        </p:tgtEl>
                                        <p:attrNameLst>
                                          <p:attrName>style.visibility</p:attrName>
                                        </p:attrNameLst>
                                      </p:cBhvr>
                                      <p:to>
                                        <p:strVal val="visible"/>
                                      </p:to>
                                    </p:set>
                                    <p:animEffect transition="in" filter="barn(inVertical)">
                                      <p:cBhvr>
                                        <p:cTn id="37" dur="500"/>
                                        <p:tgtEl>
                                          <p:spTgt spid="6">
                                            <p:graphicEl>
                                              <a:dgm id="{3A7B04C6-7607-4BF6-90F9-08D133BD4FB7}"/>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graphicEl>
                                              <a:dgm id="{49F0B712-C70B-4E99-B65E-FA5F0F6D7239}"/>
                                            </p:graphicEl>
                                          </p:spTgt>
                                        </p:tgtEl>
                                        <p:attrNameLst>
                                          <p:attrName>style.visibility</p:attrName>
                                        </p:attrNameLst>
                                      </p:cBhvr>
                                      <p:to>
                                        <p:strVal val="visible"/>
                                      </p:to>
                                    </p:set>
                                    <p:animEffect transition="in" filter="barn(inVertical)">
                                      <p:cBhvr>
                                        <p:cTn id="42" dur="500"/>
                                        <p:tgtEl>
                                          <p:spTgt spid="6">
                                            <p:graphicEl>
                                              <a:dgm id="{49F0B712-C70B-4E99-B65E-FA5F0F6D72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872" y="487764"/>
            <a:ext cx="10515600" cy="753035"/>
          </a:xfrm>
        </p:spPr>
        <p:txBody>
          <a:bodyPr>
            <a:normAutofit/>
          </a:bodyPr>
          <a:lstStyle/>
          <a:p>
            <a:pPr algn="ctr"/>
            <a:r>
              <a:rPr lang="en-US" sz="3200" dirty="0"/>
              <a:t>After you’ve submitted a proposal</a:t>
            </a:r>
            <a:endParaRPr lang="fa-IR" sz="3200" dirty="0"/>
          </a:p>
        </p:txBody>
      </p:sp>
      <p:sp>
        <p:nvSpPr>
          <p:cNvPr id="3" name="Content Placeholder 2"/>
          <p:cNvSpPr>
            <a:spLocks noGrp="1"/>
          </p:cNvSpPr>
          <p:nvPr>
            <p:ph idx="1"/>
          </p:nvPr>
        </p:nvSpPr>
        <p:spPr>
          <a:xfrm>
            <a:off x="545910" y="1704975"/>
            <a:ext cx="10807890" cy="4764063"/>
          </a:xfrm>
        </p:spPr>
        <p:txBody>
          <a:bodyPr>
            <a:normAutofit/>
          </a:bodyPr>
          <a:lstStyle/>
          <a:p>
            <a:pPr>
              <a:spcBef>
                <a:spcPts val="0"/>
              </a:spcBef>
            </a:pPr>
            <a:r>
              <a:rPr lang="en-US" sz="3200" dirty="0"/>
              <a:t>Most beamlines are oversubscribed – many by 2× to 3×. </a:t>
            </a:r>
          </a:p>
          <a:p>
            <a:pPr>
              <a:spcBef>
                <a:spcPts val="0"/>
              </a:spcBef>
            </a:pPr>
            <a:r>
              <a:rPr lang="en-US" sz="3200" dirty="0"/>
              <a:t>oversubscription = (requested days ) / (available days) </a:t>
            </a:r>
          </a:p>
          <a:p>
            <a:pPr>
              <a:spcBef>
                <a:spcPts val="0"/>
              </a:spcBef>
            </a:pPr>
            <a:endParaRPr lang="en-US" sz="3200" dirty="0"/>
          </a:p>
          <a:p>
            <a:pPr>
              <a:spcBef>
                <a:spcPts val="0"/>
              </a:spcBef>
            </a:pPr>
            <a:r>
              <a:rPr lang="en-US" sz="3200" dirty="0"/>
              <a:t>It may take one or more run cycles to get beamtime.</a:t>
            </a:r>
          </a:p>
          <a:p>
            <a:pPr>
              <a:spcBef>
                <a:spcPts val="0"/>
              </a:spcBef>
            </a:pPr>
            <a:r>
              <a:rPr lang="en-US" sz="3200" dirty="0"/>
              <a:t>You may get less time than you ask for.</a:t>
            </a:r>
            <a:endParaRPr lang="fa-IR" sz="3200" dirty="0"/>
          </a:p>
        </p:txBody>
      </p:sp>
      <p:sp>
        <p:nvSpPr>
          <p:cNvPr id="4" name="Slide Number Placeholder 3"/>
          <p:cNvSpPr>
            <a:spLocks noGrp="1"/>
          </p:cNvSpPr>
          <p:nvPr>
            <p:ph type="sldNum" sz="quarter" idx="12"/>
          </p:nvPr>
        </p:nvSpPr>
        <p:spPr/>
        <p:txBody>
          <a:bodyPr/>
          <a:lstStyle/>
          <a:p>
            <a:fld id="{B314515C-F753-470B-891A-B6E8AC63BF79}" type="slidenum">
              <a:rPr lang="fa-IR" smtClean="0"/>
              <a:t>32</a:t>
            </a:fld>
            <a:endParaRPr lang="fa-IR"/>
          </a:p>
        </p:txBody>
      </p:sp>
    </p:spTree>
    <p:extLst>
      <p:ext uri="{BB962C8B-B14F-4D97-AF65-F5344CB8AC3E}">
        <p14:creationId xmlns:p14="http://schemas.microsoft.com/office/powerpoint/2010/main" val="234733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5576" y="624110"/>
            <a:ext cx="7362825" cy="1280890"/>
          </a:xfrm>
        </p:spPr>
        <p:txBody>
          <a:bodyPr>
            <a:noAutofit/>
          </a:bodyPr>
          <a:lstStyle/>
          <a:p>
            <a:pPr algn="ctr" rtl="0"/>
            <a:r>
              <a:rPr lang="en-US" sz="2400" dirty="0"/>
              <a:t>Proposal submitted and allocated beamtime, 2008-1017, ESRF</a:t>
            </a:r>
            <a:br>
              <a:rPr lang="en-US" sz="2400" dirty="0"/>
            </a:br>
            <a:r>
              <a:rPr lang="en-US" sz="2400" dirty="0"/>
              <a:t>~40% acceptance rate</a:t>
            </a:r>
            <a:endParaRPr lang="fa-IR" sz="2400" dirty="0"/>
          </a:p>
        </p:txBody>
      </p:sp>
      <p:pic>
        <p:nvPicPr>
          <p:cNvPr id="5" name="Content Placeholder 4"/>
          <p:cNvPicPr>
            <a:picLocks noGrp="1" noChangeAspect="1"/>
          </p:cNvPicPr>
          <p:nvPr>
            <p:ph idx="1"/>
          </p:nvPr>
        </p:nvPicPr>
        <p:blipFill rotWithShape="1">
          <a:blip r:embed="rId2"/>
          <a:srcRect l="6639" t="25967" r="20756" b="18319"/>
          <a:stretch/>
        </p:blipFill>
        <p:spPr>
          <a:xfrm>
            <a:off x="2933700" y="2170245"/>
            <a:ext cx="6800850" cy="4174966"/>
          </a:xfrm>
          <a:prstGeom prst="rect">
            <a:avLst/>
          </a:prstGeom>
        </p:spPr>
      </p:pic>
      <p:sp>
        <p:nvSpPr>
          <p:cNvPr id="4" name="Slide Number Placeholder 3"/>
          <p:cNvSpPr>
            <a:spLocks noGrp="1"/>
          </p:cNvSpPr>
          <p:nvPr>
            <p:ph type="sldNum" sz="quarter" idx="12"/>
          </p:nvPr>
        </p:nvSpPr>
        <p:spPr/>
        <p:txBody>
          <a:bodyPr/>
          <a:lstStyle/>
          <a:p>
            <a:pPr>
              <a:defRPr/>
            </a:pPr>
            <a:fld id="{B314515C-F753-470B-891A-B6E8AC63BF79}" type="slidenum">
              <a:rPr lang="fa-IR" sz="2000">
                <a:solidFill>
                  <a:srgbClr val="FEFFFF"/>
                </a:solidFill>
                <a:latin typeface="Century Gothic" panose="020B0502020202020204"/>
                <a:cs typeface="Tahoma" panose="020B0604030504040204" pitchFamily="34" charset="0"/>
              </a:rPr>
              <a:pPr>
                <a:defRPr/>
              </a:pPr>
              <a:t>33</a:t>
            </a:fld>
            <a:endParaRPr lang="fa-IR" sz="2000">
              <a:solidFill>
                <a:srgbClr val="FEFFFF"/>
              </a:solidFill>
              <a:latin typeface="Century Gothic" panose="020B0502020202020204"/>
              <a:cs typeface="Tahoma" panose="020B0604030504040204" pitchFamily="34" charset="0"/>
            </a:endParaRPr>
          </a:p>
        </p:txBody>
      </p:sp>
    </p:spTree>
    <p:extLst>
      <p:ext uri="{BB962C8B-B14F-4D97-AF65-F5344CB8AC3E}">
        <p14:creationId xmlns:p14="http://schemas.microsoft.com/office/powerpoint/2010/main" val="202762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206" y="242145"/>
            <a:ext cx="7438194" cy="1280890"/>
          </a:xfrm>
        </p:spPr>
        <p:txBody>
          <a:bodyPr>
            <a:normAutofit/>
          </a:bodyPr>
          <a:lstStyle/>
          <a:p>
            <a:pPr algn="ctr"/>
            <a:r>
              <a:rPr lang="en-US" sz="2400" dirty="0"/>
              <a:t>Beamtime Allocation: July - December, 2018</a:t>
            </a:r>
            <a:br>
              <a:rPr lang="en-US" sz="2400" dirty="0"/>
            </a:br>
            <a:r>
              <a:rPr lang="en-US" sz="2000" dirty="0"/>
              <a:t>Canadian Light Source (CLS)</a:t>
            </a:r>
            <a:br>
              <a:rPr lang="en-US" sz="2800" b="1" dirty="0"/>
            </a:br>
            <a:endParaRPr lang="fa-IR"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82794675"/>
              </p:ext>
            </p:extLst>
          </p:nvPr>
        </p:nvGraphicFramePr>
        <p:xfrm>
          <a:off x="2567403" y="1200006"/>
          <a:ext cx="7543800" cy="5415849"/>
        </p:xfrm>
        <a:graphic>
          <a:graphicData uri="http://schemas.openxmlformats.org/drawingml/2006/table">
            <a:tbl>
              <a:tblPr firstRow="1" firstCol="1" bandRow="1"/>
              <a:tblGrid>
                <a:gridCol w="1529421">
                  <a:extLst>
                    <a:ext uri="{9D8B030D-6E8A-4147-A177-3AD203B41FA5}">
                      <a16:colId xmlns:a16="http://schemas.microsoft.com/office/drawing/2014/main" val="662583055"/>
                    </a:ext>
                  </a:extLst>
                </a:gridCol>
                <a:gridCol w="1529421">
                  <a:extLst>
                    <a:ext uri="{9D8B030D-6E8A-4147-A177-3AD203B41FA5}">
                      <a16:colId xmlns:a16="http://schemas.microsoft.com/office/drawing/2014/main" val="2179388589"/>
                    </a:ext>
                  </a:extLst>
                </a:gridCol>
                <a:gridCol w="1529421">
                  <a:extLst>
                    <a:ext uri="{9D8B030D-6E8A-4147-A177-3AD203B41FA5}">
                      <a16:colId xmlns:a16="http://schemas.microsoft.com/office/drawing/2014/main" val="728521618"/>
                    </a:ext>
                  </a:extLst>
                </a:gridCol>
                <a:gridCol w="2955537">
                  <a:extLst>
                    <a:ext uri="{9D8B030D-6E8A-4147-A177-3AD203B41FA5}">
                      <a16:colId xmlns:a16="http://schemas.microsoft.com/office/drawing/2014/main" val="546740536"/>
                    </a:ext>
                  </a:extLst>
                </a:gridCol>
              </a:tblGrid>
              <a:tr h="551477">
                <a:tc>
                  <a:txBody>
                    <a:bodyPr/>
                    <a:lstStyle/>
                    <a:p>
                      <a:pPr marL="0" marR="0" algn="ctr" rtl="0">
                        <a:lnSpc>
                          <a:spcPts val="2175"/>
                        </a:lnSpc>
                        <a:spcBef>
                          <a:spcPts val="0"/>
                        </a:spcBef>
                        <a:spcAft>
                          <a:spcPts val="0"/>
                        </a:spcAft>
                      </a:pPr>
                      <a:r>
                        <a:rPr lang="en-US" sz="1400" b="1"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Beamline</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tc>
                  <a:txBody>
                    <a:bodyPr/>
                    <a:lstStyle/>
                    <a:p>
                      <a:pPr marL="0" marR="0" algn="ctr" rtl="0">
                        <a:lnSpc>
                          <a:spcPts val="2175"/>
                        </a:lnSpc>
                        <a:spcBef>
                          <a:spcPts val="0"/>
                        </a:spcBef>
                        <a:spcAft>
                          <a:spcPts val="0"/>
                        </a:spcAft>
                      </a:pPr>
                      <a:r>
                        <a:rPr lang="en-US" sz="1400" b="1"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New Proposals</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tc>
                  <a:txBody>
                    <a:bodyPr/>
                    <a:lstStyle/>
                    <a:p>
                      <a:pPr marL="0" marR="0" algn="ctr" rtl="0">
                        <a:lnSpc>
                          <a:spcPts val="2175"/>
                        </a:lnSpc>
                        <a:spcBef>
                          <a:spcPts val="0"/>
                        </a:spcBef>
                        <a:spcAft>
                          <a:spcPts val="0"/>
                        </a:spcAft>
                      </a:pPr>
                      <a:r>
                        <a:rPr lang="en-US" sz="1400" b="1"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Beamtime Renewals</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tc>
                  <a:txBody>
                    <a:bodyPr/>
                    <a:lstStyle/>
                    <a:p>
                      <a:pPr marL="0" marR="0" algn="ctr" rtl="0">
                        <a:lnSpc>
                          <a:spcPts val="2175"/>
                        </a:lnSpc>
                        <a:spcBef>
                          <a:spcPts val="0"/>
                        </a:spcBef>
                        <a:spcAft>
                          <a:spcPts val="0"/>
                        </a:spcAft>
                      </a:pPr>
                      <a:r>
                        <a:rPr lang="en-US" sz="1400" b="1"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Allocated/Not allocated proposals</a:t>
                      </a:r>
                      <a:endParaRPr lang="en-US" sz="11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a:noFill/>
                    </a:lnR>
                    <a:lnT>
                      <a:noFill/>
                    </a:lnT>
                    <a:lnB w="1905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3538765688"/>
                  </a:ext>
                </a:extLst>
              </a:tr>
              <a:tr h="551477">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01B1-1 (Mid IR)</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ts val="2175"/>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17 </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4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905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089224960"/>
                  </a:ext>
                </a:extLst>
              </a:tr>
              <a:tr h="458563">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021B-1 (Far IR)</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18 </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0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232066294"/>
                  </a:ext>
                </a:extLst>
              </a:tr>
              <a:tr h="458563">
                <a:tc>
                  <a:txBody>
                    <a:bodyPr/>
                    <a:lstStyle/>
                    <a:p>
                      <a:pPr marL="0" marR="0" algn="ctr" rtl="0">
                        <a:lnSpc>
                          <a:spcPts val="2175"/>
                        </a:lnSpc>
                        <a:spcBef>
                          <a:spcPts val="0"/>
                        </a:spcBef>
                        <a:spcAft>
                          <a:spcPts val="2100"/>
                        </a:spcAft>
                      </a:pPr>
                      <a:r>
                        <a:rPr lang="en-US" sz="1400" b="1"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BMIT</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28 proposals</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15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06711771"/>
                  </a:ext>
                </a:extLst>
              </a:tr>
              <a:tr h="458563">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06B1-1 (SXRMB)</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proposals: 17 </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22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926199122"/>
                  </a:ext>
                </a:extLst>
              </a:tr>
              <a:tr h="458563">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06ID-1 (HXMA)</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22 </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32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8324607"/>
                  </a:ext>
                </a:extLst>
              </a:tr>
              <a:tr h="551477">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07B2-1 (VESPERS)</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19 </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9</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61623727"/>
                  </a:ext>
                </a:extLst>
              </a:tr>
              <a:tr h="458563">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10ID-1 (SM)</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13 </a:t>
                      </a:r>
                    </a:p>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28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835200207"/>
                  </a:ext>
                </a:extLst>
              </a:tr>
              <a:tr h="458563">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10ID-2 (REIXS)</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9 </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5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178354949"/>
                  </a:ext>
                </a:extLst>
              </a:tr>
              <a:tr h="458563">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11ID-1 (SGM)</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19 </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13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385928145"/>
                  </a:ext>
                </a:extLst>
              </a:tr>
              <a:tr h="551477">
                <a:tc>
                  <a:txBody>
                    <a:bodyPr/>
                    <a:lstStyle/>
                    <a:p>
                      <a:pPr marL="0" marR="0" algn="ctr" rtl="0">
                        <a:lnSpc>
                          <a:spcPts val="2175"/>
                        </a:lnSpc>
                        <a:spcBef>
                          <a:spcPts val="0"/>
                        </a:spcBef>
                        <a:spcAft>
                          <a:spcPts val="2100"/>
                        </a:spcAft>
                      </a:pPr>
                      <a:r>
                        <a:rPr lang="en-US" sz="1400" b="1">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11ID-2 (VLS-PGM)</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10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Allocated: 13 </a:t>
                      </a:r>
                      <a:b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Not allocated: 1 </a:t>
                      </a:r>
                      <a:endParaRPr lang="en-US" sz="1100" dirty="0">
                        <a:effectLst/>
                        <a:latin typeface="Times New Roman" panose="02020603050405020304" pitchFamily="18" charset="0"/>
                        <a:ea typeface="Calibri" panose="020F0502020204030204" pitchFamily="34" charset="0"/>
                        <a:cs typeface="B Nazanin" panose="00000400000000000000" pitchFamily="2" charset="-78"/>
                      </a:endParaRPr>
                    </a:p>
                  </a:txBody>
                  <a:tcPr marL="32518" marR="32518" marT="0" marB="0">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971182564"/>
                  </a:ext>
                </a:extLst>
              </a:tr>
            </a:tbl>
          </a:graphicData>
        </a:graphic>
      </p:graphicFrame>
      <p:sp>
        <p:nvSpPr>
          <p:cNvPr id="4" name="Slide Number Placeholder 3"/>
          <p:cNvSpPr>
            <a:spLocks noGrp="1"/>
          </p:cNvSpPr>
          <p:nvPr>
            <p:ph type="sldNum" sz="quarter" idx="12"/>
          </p:nvPr>
        </p:nvSpPr>
        <p:spPr/>
        <p:txBody>
          <a:bodyPr/>
          <a:lstStyle/>
          <a:p>
            <a:pPr>
              <a:defRPr/>
            </a:pPr>
            <a:fld id="{B314515C-F753-470B-891A-B6E8AC63BF79}" type="slidenum">
              <a:rPr lang="fa-IR" sz="2000">
                <a:solidFill>
                  <a:srgbClr val="FEFFFF"/>
                </a:solidFill>
                <a:latin typeface="Century Gothic" panose="020B0502020202020204"/>
                <a:cs typeface="Tahoma" panose="020B0604030504040204" pitchFamily="34" charset="0"/>
              </a:rPr>
              <a:pPr>
                <a:defRPr/>
              </a:pPr>
              <a:t>34</a:t>
            </a:fld>
            <a:endParaRPr lang="fa-IR" sz="2000">
              <a:solidFill>
                <a:srgbClr val="FEFFFF"/>
              </a:solidFill>
              <a:latin typeface="Century Gothic" panose="020B0502020202020204"/>
              <a:cs typeface="Tahoma" panose="020B0604030504040204" pitchFamily="34" charset="0"/>
            </a:endParaRPr>
          </a:p>
        </p:txBody>
      </p:sp>
    </p:spTree>
    <p:extLst>
      <p:ext uri="{BB962C8B-B14F-4D97-AF65-F5344CB8AC3E}">
        <p14:creationId xmlns:p14="http://schemas.microsoft.com/office/powerpoint/2010/main" val="301106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025" y="391277"/>
            <a:ext cx="7580876" cy="753035"/>
          </a:xfrm>
        </p:spPr>
        <p:txBody>
          <a:bodyPr>
            <a:noAutofit/>
          </a:bodyPr>
          <a:lstStyle/>
          <a:p>
            <a:r>
              <a:rPr lang="en-US" sz="3200" b="1" dirty="0"/>
              <a:t>From experiment to publication! </a:t>
            </a:r>
            <a:endParaRPr lang="fa-IR" sz="32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01660975"/>
              </p:ext>
            </p:extLst>
          </p:nvPr>
        </p:nvGraphicFramePr>
        <p:xfrm>
          <a:off x="1307228" y="1624015"/>
          <a:ext cx="99112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172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B603FE34-A15F-475B-A46C-72B180E6E432}"/>
                                            </p:graphicEl>
                                          </p:spTgt>
                                        </p:tgtEl>
                                        <p:attrNameLst>
                                          <p:attrName>style.visibility</p:attrName>
                                        </p:attrNameLst>
                                      </p:cBhvr>
                                      <p:to>
                                        <p:strVal val="visible"/>
                                      </p:to>
                                    </p:set>
                                    <p:animEffect transition="in" filter="fade">
                                      <p:cBhvr>
                                        <p:cTn id="7" dur="500"/>
                                        <p:tgtEl>
                                          <p:spTgt spid="5">
                                            <p:graphicEl>
                                              <a:dgm id="{B603FE34-A15F-475B-A46C-72B180E6E43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5BF1DA7-3543-4BB5-87EC-6D13291F796F}"/>
                                            </p:graphicEl>
                                          </p:spTgt>
                                        </p:tgtEl>
                                        <p:attrNameLst>
                                          <p:attrName>style.visibility</p:attrName>
                                        </p:attrNameLst>
                                      </p:cBhvr>
                                      <p:to>
                                        <p:strVal val="visible"/>
                                      </p:to>
                                    </p:set>
                                    <p:animEffect transition="in" filter="fade">
                                      <p:cBhvr>
                                        <p:cTn id="12" dur="500"/>
                                        <p:tgtEl>
                                          <p:spTgt spid="5">
                                            <p:graphicEl>
                                              <a:dgm id="{E5BF1DA7-3543-4BB5-87EC-6D13291F796F}"/>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0E933EF5-4F02-431C-8E27-E95307DADBA4}"/>
                                            </p:graphicEl>
                                          </p:spTgt>
                                        </p:tgtEl>
                                        <p:attrNameLst>
                                          <p:attrName>style.visibility</p:attrName>
                                        </p:attrNameLst>
                                      </p:cBhvr>
                                      <p:to>
                                        <p:strVal val="visible"/>
                                      </p:to>
                                    </p:set>
                                    <p:animEffect transition="in" filter="fade">
                                      <p:cBhvr>
                                        <p:cTn id="15" dur="500"/>
                                        <p:tgtEl>
                                          <p:spTgt spid="5">
                                            <p:graphicEl>
                                              <a:dgm id="{0E933EF5-4F02-431C-8E27-E95307DADBA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0D68537F-CFBC-4AF9-936A-85977BEDFA31}"/>
                                            </p:graphicEl>
                                          </p:spTgt>
                                        </p:tgtEl>
                                        <p:attrNameLst>
                                          <p:attrName>style.visibility</p:attrName>
                                        </p:attrNameLst>
                                      </p:cBhvr>
                                      <p:to>
                                        <p:strVal val="visible"/>
                                      </p:to>
                                    </p:set>
                                    <p:animEffect transition="in" filter="fade">
                                      <p:cBhvr>
                                        <p:cTn id="20" dur="500"/>
                                        <p:tgtEl>
                                          <p:spTgt spid="5">
                                            <p:graphicEl>
                                              <a:dgm id="{0D68537F-CFBC-4AF9-936A-85977BEDFA3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6167985F-E9FF-4553-A3DF-544566A064DE}"/>
                                            </p:graphicEl>
                                          </p:spTgt>
                                        </p:tgtEl>
                                        <p:attrNameLst>
                                          <p:attrName>style.visibility</p:attrName>
                                        </p:attrNameLst>
                                      </p:cBhvr>
                                      <p:to>
                                        <p:strVal val="visible"/>
                                      </p:to>
                                    </p:set>
                                    <p:animEffect transition="in" filter="fade">
                                      <p:cBhvr>
                                        <p:cTn id="23" dur="500"/>
                                        <p:tgtEl>
                                          <p:spTgt spid="5">
                                            <p:graphicEl>
                                              <a:dgm id="{6167985F-E9FF-4553-A3DF-544566A064D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292008A1-163D-46CC-AA6C-DD859B91E7C3}"/>
                                            </p:graphicEl>
                                          </p:spTgt>
                                        </p:tgtEl>
                                        <p:attrNameLst>
                                          <p:attrName>style.visibility</p:attrName>
                                        </p:attrNameLst>
                                      </p:cBhvr>
                                      <p:to>
                                        <p:strVal val="visible"/>
                                      </p:to>
                                    </p:set>
                                    <p:animEffect transition="in" filter="fade">
                                      <p:cBhvr>
                                        <p:cTn id="28" dur="500"/>
                                        <p:tgtEl>
                                          <p:spTgt spid="5">
                                            <p:graphicEl>
                                              <a:dgm id="{292008A1-163D-46CC-AA6C-DD859B91E7C3}"/>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68BD7CA7-6722-4FA0-8183-BBCE60D6974D}"/>
                                            </p:graphicEl>
                                          </p:spTgt>
                                        </p:tgtEl>
                                        <p:attrNameLst>
                                          <p:attrName>style.visibility</p:attrName>
                                        </p:attrNameLst>
                                      </p:cBhvr>
                                      <p:to>
                                        <p:strVal val="visible"/>
                                      </p:to>
                                    </p:set>
                                    <p:animEffect transition="in" filter="fade">
                                      <p:cBhvr>
                                        <p:cTn id="31" dur="500"/>
                                        <p:tgtEl>
                                          <p:spTgt spid="5">
                                            <p:graphicEl>
                                              <a:dgm id="{68BD7CA7-6722-4FA0-8183-BBCE60D697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DF89-6F27-E31F-8067-8ACCF80C4A85}"/>
              </a:ext>
            </a:extLst>
          </p:cNvPr>
          <p:cNvSpPr>
            <a:spLocks noGrp="1"/>
          </p:cNvSpPr>
          <p:nvPr>
            <p:ph type="title"/>
          </p:nvPr>
        </p:nvSpPr>
        <p:spPr>
          <a:xfrm>
            <a:off x="3352800" y="501650"/>
            <a:ext cx="7210567" cy="753035"/>
          </a:xfrm>
        </p:spPr>
        <p:txBody>
          <a:bodyPr/>
          <a:lstStyle/>
          <a:p>
            <a:r>
              <a:rPr lang="en-US" sz="3200" dirty="0"/>
              <a:t>Synchrotron Granting Institutions </a:t>
            </a:r>
          </a:p>
        </p:txBody>
      </p:sp>
      <p:sp>
        <p:nvSpPr>
          <p:cNvPr id="3" name="Content Placeholder 2">
            <a:extLst>
              <a:ext uri="{FF2B5EF4-FFF2-40B4-BE49-F238E27FC236}">
                <a16:creationId xmlns:a16="http://schemas.microsoft.com/office/drawing/2014/main" id="{B8EDCCB4-1751-2917-3FE5-3436CA871A31}"/>
              </a:ext>
            </a:extLst>
          </p:cNvPr>
          <p:cNvSpPr>
            <a:spLocks noGrp="1"/>
          </p:cNvSpPr>
          <p:nvPr>
            <p:ph idx="1"/>
          </p:nvPr>
        </p:nvSpPr>
        <p:spPr/>
        <p:txBody>
          <a:bodyPr/>
          <a:lstStyle/>
          <a:p>
            <a:r>
              <a:rPr lang="en-US" dirty="0"/>
              <a:t>ICTP-</a:t>
            </a:r>
            <a:r>
              <a:rPr lang="en-US" dirty="0" err="1"/>
              <a:t>Elettra</a:t>
            </a:r>
            <a:r>
              <a:rPr lang="en-US" dirty="0"/>
              <a:t> Users </a:t>
            </a:r>
            <a:r>
              <a:rPr lang="en-US" dirty="0" err="1"/>
              <a:t>Programme</a:t>
            </a:r>
            <a:endParaRPr lang="en-US" dirty="0"/>
          </a:p>
          <a:p>
            <a:r>
              <a:rPr lang="en-US" dirty="0"/>
              <a:t>SESAME</a:t>
            </a:r>
          </a:p>
          <a:p>
            <a:r>
              <a:rPr lang="en-US" dirty="0"/>
              <a:t>CERIC (Central European Research Infrastructure Consortium) </a:t>
            </a:r>
            <a:r>
              <a:rPr lang="en-US" dirty="0">
                <a:hlinkClick r:id="rId3"/>
              </a:rPr>
              <a:t>https://www.ceric-eric.eu/</a:t>
            </a:r>
            <a:endParaRPr lang="en-US" dirty="0"/>
          </a:p>
          <a:p>
            <a:r>
              <a:rPr lang="en-US" dirty="0" err="1"/>
              <a:t>CALIPSOplus</a:t>
            </a:r>
            <a:r>
              <a:rPr lang="en-US" dirty="0"/>
              <a:t> </a:t>
            </a:r>
            <a:r>
              <a:rPr lang="en-US" dirty="0">
                <a:solidFill>
                  <a:srgbClr val="002060"/>
                </a:solidFill>
                <a:hlinkClick r:id="rId4"/>
              </a:rPr>
              <a:t>http://www.calipsoplus.eu/</a:t>
            </a:r>
            <a:endParaRPr lang="fa-IR" dirty="0">
              <a:solidFill>
                <a:srgbClr val="002060"/>
              </a:solidFill>
            </a:endParaRPr>
          </a:p>
          <a:p>
            <a:r>
              <a:rPr lang="en-US" dirty="0">
                <a:solidFill>
                  <a:srgbClr val="FF0000"/>
                </a:solidFill>
              </a:rPr>
              <a:t>Remote Users</a:t>
            </a:r>
          </a:p>
          <a:p>
            <a:pPr marL="0" indent="0" algn="ctr" rtl="1">
              <a:buNone/>
            </a:pPr>
            <a:r>
              <a:rPr lang="fa-IR" sz="3600" b="1" dirty="0">
                <a:solidFill>
                  <a:srgbClr val="FFC000"/>
                </a:solidFill>
                <a:effectLst>
                  <a:outerShdw blurRad="38100" dist="38100" dir="2700000" algn="tl">
                    <a:srgbClr val="000000">
                      <a:alpha val="43137"/>
                    </a:srgbClr>
                  </a:outerShdw>
                </a:effectLst>
                <a:cs typeface="B Nazanin" panose="00000400000000000000" pitchFamily="2" charset="-78"/>
              </a:rPr>
              <a:t>برنامه حمایت از کاربران ایرانی در </a:t>
            </a:r>
            <a:r>
              <a:rPr lang="fa-IR" sz="3600" b="1" dirty="0" err="1">
                <a:solidFill>
                  <a:srgbClr val="FFC000"/>
                </a:solidFill>
                <a:effectLst>
                  <a:outerShdw blurRad="38100" dist="38100" dir="2700000" algn="tl">
                    <a:srgbClr val="000000">
                      <a:alpha val="43137"/>
                    </a:srgbClr>
                  </a:outerShdw>
                </a:effectLst>
                <a:cs typeface="B Nazanin" panose="00000400000000000000" pitchFamily="2" charset="-78"/>
              </a:rPr>
              <a:t>آزمایشگاه‌های</a:t>
            </a:r>
            <a:r>
              <a:rPr lang="fa-IR" sz="3600" b="1" dirty="0">
                <a:solidFill>
                  <a:srgbClr val="FFC000"/>
                </a:solidFill>
                <a:effectLst>
                  <a:outerShdw blurRad="38100" dist="38100" dir="2700000" algn="tl">
                    <a:srgbClr val="000000">
                      <a:alpha val="43137"/>
                    </a:srgbClr>
                  </a:outerShdw>
                </a:effectLst>
                <a:cs typeface="B Nazanin" panose="00000400000000000000" pitchFamily="2" charset="-78"/>
              </a:rPr>
              <a:t> </a:t>
            </a:r>
            <a:r>
              <a:rPr lang="fa-IR" sz="3600" b="1" dirty="0" err="1">
                <a:solidFill>
                  <a:srgbClr val="FFC000"/>
                </a:solidFill>
                <a:effectLst>
                  <a:outerShdw blurRad="38100" dist="38100" dir="2700000" algn="tl">
                    <a:srgbClr val="000000">
                      <a:alpha val="43137"/>
                    </a:srgbClr>
                  </a:outerShdw>
                </a:effectLst>
                <a:cs typeface="B Nazanin" panose="00000400000000000000" pitchFamily="2" charset="-78"/>
              </a:rPr>
              <a:t>سنکروترونی</a:t>
            </a:r>
            <a:endParaRPr lang="en-US" sz="3600" b="1" dirty="0">
              <a:solidFill>
                <a:srgbClr val="FFC000"/>
              </a:solidFill>
              <a:effectLst>
                <a:outerShdw blurRad="38100" dist="38100" dir="2700000" algn="tl">
                  <a:srgbClr val="000000">
                    <a:alpha val="43137"/>
                  </a:srgbClr>
                </a:outerShdw>
              </a:effectLst>
              <a:cs typeface="B Nazanin" panose="00000400000000000000" pitchFamily="2" charset="-78"/>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FF64DD0-71EE-1129-F3D1-5D6525DF0C71}"/>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Tree>
    <p:extLst>
      <p:ext uri="{BB962C8B-B14F-4D97-AF65-F5344CB8AC3E}">
        <p14:creationId xmlns:p14="http://schemas.microsoft.com/office/powerpoint/2010/main" val="267721139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266" y="412655"/>
            <a:ext cx="8215864" cy="1027524"/>
          </a:xfrm>
        </p:spPr>
        <p:txBody>
          <a:bodyPr>
            <a:normAutofit fontScale="90000"/>
          </a:bodyPr>
          <a:lstStyle/>
          <a:p>
            <a:pPr algn="ctr" rtl="1"/>
            <a:r>
              <a:rPr lang="fa-IR" sz="3100" dirty="0"/>
              <a:t>برنامه پشتیبانی از کاربران ایرانی در آزمایشگاه‌های سنکروترون</a:t>
            </a:r>
            <a:br>
              <a:rPr lang="en-US" dirty="0"/>
            </a:br>
            <a:endParaRPr lang="fa-IR" dirty="0"/>
          </a:p>
        </p:txBody>
      </p:sp>
      <p:sp>
        <p:nvSpPr>
          <p:cNvPr id="3" name="Content Placeholder 2"/>
          <p:cNvSpPr>
            <a:spLocks noGrp="1"/>
          </p:cNvSpPr>
          <p:nvPr>
            <p:ph idx="1"/>
          </p:nvPr>
        </p:nvSpPr>
        <p:spPr>
          <a:xfrm>
            <a:off x="1936597" y="1440180"/>
            <a:ext cx="8215863" cy="5005165"/>
          </a:xfrm>
        </p:spPr>
        <p:txBody>
          <a:bodyPr>
            <a:normAutofit fontScale="92500" lnSpcReduction="10000"/>
          </a:bodyPr>
          <a:lstStyle/>
          <a:p>
            <a:pPr algn="r" rtl="1"/>
            <a:r>
              <a:rPr lang="fa-IR" dirty="0"/>
              <a:t>این برنامه با دو هدف کلی پایه‌ریزی شده است:</a:t>
            </a:r>
          </a:p>
          <a:p>
            <a:pPr marL="800100" lvl="1" indent="-342900" algn="r" rtl="1">
              <a:buFont typeface="+mj-lt"/>
              <a:buAutoNum type="arabicPeriod"/>
            </a:pPr>
            <a:r>
              <a:rPr lang="fa-IR" sz="2000" b="1" dirty="0"/>
              <a:t>آموزش و مشاوره به کاربران ایرانی:</a:t>
            </a:r>
          </a:p>
          <a:p>
            <a:pPr lvl="2" algn="r" rtl="1"/>
            <a:r>
              <a:rPr lang="fa-IR" dirty="0"/>
              <a:t>برگزاری کارگاه‌های آموزشی در مورد تکنیک‌ها و کاربری تابش سنکروترون</a:t>
            </a:r>
          </a:p>
          <a:p>
            <a:pPr lvl="2" algn="r" rtl="1"/>
            <a:r>
              <a:rPr lang="fa-IR" dirty="0"/>
              <a:t>آموزش و مشاوره نگارش طرح پیشنهادی برای دریافت زمان آزمایش</a:t>
            </a:r>
          </a:p>
          <a:p>
            <a:pPr lvl="2" algn="r" rtl="1"/>
            <a:r>
              <a:rPr lang="fa-IR" dirty="0"/>
              <a:t>آموزش آنالیز و تحلیل داده‌های آزمایش</a:t>
            </a:r>
          </a:p>
          <a:p>
            <a:pPr lvl="2" algn="r" rtl="1"/>
            <a:r>
              <a:rPr lang="fa-IR" dirty="0"/>
              <a:t>همکاری با صنایع، شرکت‌های دانش‌بنیان، مراکز رشد و ....</a:t>
            </a:r>
          </a:p>
          <a:p>
            <a:pPr lvl="1" algn="r" rtl="1"/>
            <a:r>
              <a:rPr lang="fa-IR" dirty="0"/>
              <a:t>در این مورد خدمات ارائه شده توسط سازمان کاربری سنکروترون و </a:t>
            </a:r>
            <a:r>
              <a:rPr lang="en-US" dirty="0"/>
              <a:t>FEL</a:t>
            </a:r>
            <a:r>
              <a:rPr lang="fa-IR" dirty="0"/>
              <a:t> اروپا مورد اقتباس قرار گرفته است:</a:t>
            </a:r>
          </a:p>
          <a:p>
            <a:pPr marL="457200" lvl="1" indent="0" algn="ctr" rtl="1">
              <a:buNone/>
            </a:pPr>
            <a:r>
              <a:rPr lang="sv-SE" dirty="0">
                <a:solidFill>
                  <a:srgbClr val="FF0000"/>
                </a:solidFill>
              </a:rPr>
              <a:t>ESUO - European synchrotron and FEL user organisation</a:t>
            </a:r>
          </a:p>
          <a:p>
            <a:pPr marL="457200" lvl="1" indent="0" algn="ctr" rtl="1">
              <a:buNone/>
            </a:pPr>
            <a:r>
              <a:rPr lang="en-US" b="1" dirty="0">
                <a:hlinkClick r:id="rId2"/>
              </a:rPr>
              <a:t>http://www.wayforlight.eu/en/</a:t>
            </a:r>
            <a:endParaRPr lang="fa-IR" b="1" dirty="0"/>
          </a:p>
          <a:p>
            <a:pPr marL="457200" lvl="1" indent="0" algn="r" rtl="1">
              <a:buNone/>
            </a:pPr>
            <a:r>
              <a:rPr lang="fa-IR" b="1" dirty="0"/>
              <a:t>2. تامین بخشی از هزینه‌های سفر کاربرانی که موفق به دریافت زمان آزمایش از یکی از سنکروترون‌های در حال کار دنیا شده‌اند. </a:t>
            </a:r>
          </a:p>
          <a:p>
            <a:pPr marL="457200" lvl="1" indent="0" algn="r" rtl="1">
              <a:buNone/>
            </a:pPr>
            <a:r>
              <a:rPr lang="fa-IR" dirty="0"/>
              <a:t>در این مورد برنامه کاربری </a:t>
            </a:r>
            <a:r>
              <a:rPr lang="en-US" dirty="0"/>
              <a:t>ICTP-</a:t>
            </a:r>
            <a:r>
              <a:rPr lang="en-US" dirty="0" err="1"/>
              <a:t>Elettra</a:t>
            </a:r>
            <a:r>
              <a:rPr lang="en-US" dirty="0"/>
              <a:t> Users </a:t>
            </a:r>
            <a:r>
              <a:rPr lang="en-US" dirty="0" err="1"/>
              <a:t>Programme</a:t>
            </a:r>
            <a:r>
              <a:rPr lang="fa-IR" dirty="0"/>
              <a:t> مورد اقتباس و </a:t>
            </a:r>
            <a:r>
              <a:rPr lang="fa-IR" dirty="0" err="1"/>
              <a:t>بومی‌سازی</a:t>
            </a:r>
            <a:r>
              <a:rPr lang="fa-IR" dirty="0"/>
              <a:t> قرار گرفته است:</a:t>
            </a:r>
          </a:p>
          <a:p>
            <a:pPr marL="457200" lvl="1" indent="0" algn="r" rtl="1">
              <a:buNone/>
            </a:pPr>
            <a:r>
              <a:rPr lang="en-US" dirty="0">
                <a:hlinkClick r:id="rId3"/>
              </a:rPr>
              <a:t>https://www.elettra.trieste.it/userarea/ictp-elettra-users-programme.html</a:t>
            </a:r>
            <a:endParaRPr lang="fa-IR" dirty="0"/>
          </a:p>
          <a:p>
            <a:pPr marL="457200" lvl="1" indent="0" algn="r" rtl="1">
              <a:buNone/>
            </a:pPr>
            <a:endParaRPr lang="en-US" dirty="0"/>
          </a:p>
          <a:p>
            <a:pPr marL="457200" lvl="1" indent="0" algn="r" rtl="1">
              <a:buNone/>
            </a:pPr>
            <a:endParaRPr lang="en-US" dirty="0"/>
          </a:p>
          <a:p>
            <a:pPr marL="800100" lvl="1" indent="-342900" algn="r" rtl="1">
              <a:buFont typeface="+mj-lt"/>
              <a:buAutoNum type="arabicPeriod"/>
            </a:pPr>
            <a:endParaRPr lang="fa-IR" dirty="0"/>
          </a:p>
        </p:txBody>
      </p:sp>
      <p:sp>
        <p:nvSpPr>
          <p:cNvPr id="4" name="Slide Number Placeholder 3"/>
          <p:cNvSpPr>
            <a:spLocks noGrp="1"/>
          </p:cNvSpPr>
          <p:nvPr>
            <p:ph type="sldNum" sz="quarter" idx="12"/>
          </p:nvPr>
        </p:nvSpPr>
        <p:spPr/>
        <p:txBody>
          <a:bodyPr/>
          <a:lstStyle/>
          <a:p>
            <a:fld id="{B314515C-F753-470B-891A-B6E8AC63BF79}" type="slidenum">
              <a:rPr lang="fa-IR" smtClean="0"/>
              <a:t>37</a:t>
            </a:fld>
            <a:endParaRPr lang="fa-IR"/>
          </a:p>
        </p:txBody>
      </p:sp>
    </p:spTree>
    <p:extLst>
      <p:ext uri="{BB962C8B-B14F-4D97-AF65-F5344CB8AC3E}">
        <p14:creationId xmlns:p14="http://schemas.microsoft.com/office/powerpoint/2010/main" val="337527882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921D-F245-4D6C-B1F8-EE471733B720}"/>
              </a:ext>
            </a:extLst>
          </p:cNvPr>
          <p:cNvSpPr>
            <a:spLocks noGrp="1"/>
          </p:cNvSpPr>
          <p:nvPr>
            <p:ph type="title"/>
          </p:nvPr>
        </p:nvSpPr>
        <p:spPr>
          <a:xfrm>
            <a:off x="1398674" y="0"/>
            <a:ext cx="7943128" cy="1280890"/>
          </a:xfrm>
        </p:spPr>
        <p:txBody>
          <a:bodyPr/>
          <a:lstStyle/>
          <a:p>
            <a:pPr algn="r" rtl="1"/>
            <a:r>
              <a:rPr lang="fa-IR" dirty="0"/>
              <a:t>شرایط تخصیص حمایت مالی</a:t>
            </a:r>
            <a:endParaRPr lang="en-US" dirty="0"/>
          </a:p>
        </p:txBody>
      </p:sp>
      <p:graphicFrame>
        <p:nvGraphicFramePr>
          <p:cNvPr id="5" name="Content Placeholder 4">
            <a:extLst>
              <a:ext uri="{FF2B5EF4-FFF2-40B4-BE49-F238E27FC236}">
                <a16:creationId xmlns:a16="http://schemas.microsoft.com/office/drawing/2014/main" id="{31152D8C-DC1D-3444-75F8-5559AD779813}"/>
              </a:ext>
            </a:extLst>
          </p:cNvPr>
          <p:cNvGraphicFramePr>
            <a:graphicFrameLocks noGrp="1"/>
          </p:cNvGraphicFramePr>
          <p:nvPr>
            <p:ph idx="1"/>
          </p:nvPr>
        </p:nvGraphicFramePr>
        <p:xfrm>
          <a:off x="2276896" y="1900465"/>
          <a:ext cx="7638208" cy="4638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7122714-9DD1-410A-B383-2173CFB0ECFA}"/>
              </a:ext>
            </a:extLst>
          </p:cNvPr>
          <p:cNvSpPr>
            <a:spLocks noGrp="1"/>
          </p:cNvSpPr>
          <p:nvPr>
            <p:ph type="sldNum" sz="quarter" idx="12"/>
          </p:nvPr>
        </p:nvSpPr>
        <p:spPr/>
        <p:txBody>
          <a:bodyPr/>
          <a:lstStyle/>
          <a:p>
            <a:pPr rtl="1"/>
            <a:fld id="{B314515C-F753-470B-891A-B6E8AC63BF79}" type="slidenum">
              <a:rPr lang="fa-IR" smtClean="0">
                <a:cs typeface="B Nazanin" panose="00000400000000000000" pitchFamily="2" charset="-78"/>
              </a:rPr>
              <a:pPr rtl="1"/>
              <a:t>38</a:t>
            </a:fld>
            <a:endParaRPr lang="fa-IR" dirty="0">
              <a:cs typeface="B Nazanin" panose="00000400000000000000" pitchFamily="2" charset="-78"/>
            </a:endParaRPr>
          </a:p>
        </p:txBody>
      </p:sp>
    </p:spTree>
    <p:extLst>
      <p:ext uri="{BB962C8B-B14F-4D97-AF65-F5344CB8AC3E}">
        <p14:creationId xmlns:p14="http://schemas.microsoft.com/office/powerpoint/2010/main" val="39677285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121" y="306333"/>
            <a:ext cx="7993759" cy="1280890"/>
          </a:xfrm>
        </p:spPr>
        <p:txBody>
          <a:bodyPr>
            <a:normAutofit/>
          </a:bodyPr>
          <a:lstStyle/>
          <a:p>
            <a:pPr algn="r" rtl="1"/>
            <a:r>
              <a:rPr lang="fa-IR" dirty="0"/>
              <a:t>روند تخصیص حمایت مالی به کاربران</a:t>
            </a:r>
            <a:br>
              <a:rPr lang="en-US" dirty="0"/>
            </a:br>
            <a:endParaRPr lang="fa-IR" dirty="0"/>
          </a:p>
        </p:txBody>
      </p:sp>
      <p:graphicFrame>
        <p:nvGraphicFramePr>
          <p:cNvPr id="5" name="Content Placeholder 4">
            <a:extLst>
              <a:ext uri="{FF2B5EF4-FFF2-40B4-BE49-F238E27FC236}">
                <a16:creationId xmlns:a16="http://schemas.microsoft.com/office/drawing/2014/main" id="{B03C45C7-44A6-4414-D677-E6723BE23DB4}"/>
              </a:ext>
            </a:extLst>
          </p:cNvPr>
          <p:cNvGraphicFramePr>
            <a:graphicFrameLocks noGrp="1"/>
          </p:cNvGraphicFramePr>
          <p:nvPr>
            <p:ph idx="1"/>
            <p:extLst>
              <p:ext uri="{D42A27DB-BD31-4B8C-83A1-F6EECF244321}">
                <p14:modId xmlns:p14="http://schemas.microsoft.com/office/powerpoint/2010/main" val="234610820"/>
              </p:ext>
            </p:extLst>
          </p:nvPr>
        </p:nvGraphicFramePr>
        <p:xfrm>
          <a:off x="2257425" y="2133600"/>
          <a:ext cx="7895034" cy="3777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B314515C-F753-470B-891A-B6E8AC63BF79}" type="slidenum">
              <a:rPr lang="fa-IR" smtClean="0"/>
              <a:t>39</a:t>
            </a:fld>
            <a:endParaRPr lang="fa-IR"/>
          </a:p>
        </p:txBody>
      </p:sp>
    </p:spTree>
    <p:extLst>
      <p:ext uri="{BB962C8B-B14F-4D97-AF65-F5344CB8AC3E}">
        <p14:creationId xmlns:p14="http://schemas.microsoft.com/office/powerpoint/2010/main" val="17673280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96F4-FC9C-29EB-EDA8-7B309E7A1C7F}"/>
              </a:ext>
            </a:extLst>
          </p:cNvPr>
          <p:cNvSpPr>
            <a:spLocks noGrp="1"/>
          </p:cNvSpPr>
          <p:nvPr>
            <p:ph type="title"/>
          </p:nvPr>
        </p:nvSpPr>
        <p:spPr/>
        <p:txBody>
          <a:bodyPr/>
          <a:lstStyle/>
          <a:p>
            <a:r>
              <a:rPr lang="en-US" dirty="0"/>
              <a:t>Research Infrastructure (2/2)</a:t>
            </a:r>
          </a:p>
        </p:txBody>
      </p:sp>
      <p:sp>
        <p:nvSpPr>
          <p:cNvPr id="3" name="Content Placeholder 2">
            <a:extLst>
              <a:ext uri="{FF2B5EF4-FFF2-40B4-BE49-F238E27FC236}">
                <a16:creationId xmlns:a16="http://schemas.microsoft.com/office/drawing/2014/main" id="{EA2D61DE-8115-E40E-3A6F-6DDFBD7D3F46}"/>
              </a:ext>
            </a:extLst>
          </p:cNvPr>
          <p:cNvSpPr>
            <a:spLocks noGrp="1"/>
          </p:cNvSpPr>
          <p:nvPr>
            <p:ph idx="1"/>
          </p:nvPr>
        </p:nvSpPr>
        <p:spPr/>
        <p:txBody>
          <a:bodyPr>
            <a:normAutofit lnSpcReduction="10000"/>
          </a:bodyPr>
          <a:lstStyle/>
          <a:p>
            <a:pPr marL="342900" indent="-342900" algn="just">
              <a:buFont typeface="Arial" panose="020B0604020202020204" pitchFamily="34" charset="0"/>
              <a:buChar char="•"/>
            </a:pPr>
            <a:r>
              <a:rPr lang="it-IT" altLang="it-IT" sz="2800" dirty="0"/>
              <a:t>Built and managed for external users </a:t>
            </a:r>
            <a:endParaRPr lang="fa-IR" altLang="it-IT" sz="2800" dirty="0"/>
          </a:p>
          <a:p>
            <a:pPr marL="342900" indent="-342900" algn="just">
              <a:buFont typeface="Arial" panose="020B0604020202020204" pitchFamily="34" charset="0"/>
              <a:buChar char="•"/>
            </a:pPr>
            <a:r>
              <a:rPr lang="it-IT" altLang="it-IT" sz="2800" dirty="0"/>
              <a:t>Users selected solely on </a:t>
            </a:r>
            <a:r>
              <a:rPr lang="it-IT" altLang="it-IT" sz="2800" dirty="0">
                <a:solidFill>
                  <a:srgbClr val="FFC000"/>
                </a:solidFill>
              </a:rPr>
              <a:t>quality</a:t>
            </a:r>
            <a:r>
              <a:rPr lang="it-IT" altLang="it-IT" sz="2800" dirty="0"/>
              <a:t>: unlike a bridge or an highway they are not asked to pay a «toll», but are given «free access» upon winning a competition/selection</a:t>
            </a:r>
          </a:p>
          <a:p>
            <a:pPr marL="342900" indent="-342900"/>
            <a:r>
              <a:rPr lang="it-IT" altLang="it-IT" dirty="0"/>
              <a:t>The reason?: The users bring-in their «</a:t>
            </a:r>
            <a:r>
              <a:rPr lang="it-IT" altLang="it-IT" dirty="0">
                <a:solidFill>
                  <a:srgbClr val="FFC000"/>
                </a:solidFill>
              </a:rPr>
              <a:t>in-kind contributions</a:t>
            </a:r>
            <a:r>
              <a:rPr lang="it-IT" altLang="it-IT" dirty="0"/>
              <a:t>»…</a:t>
            </a:r>
          </a:p>
          <a:p>
            <a:pPr marL="342900" indent="-342900" algn="just">
              <a:buFont typeface="Arial" panose="020B0604020202020204" pitchFamily="34" charset="0"/>
              <a:buChar char="•"/>
            </a:pPr>
            <a:r>
              <a:rPr lang="it-IT" altLang="it-IT" sz="2800" dirty="0"/>
              <a:t>The «sustainability/business plan» consists in acquiring (public) financial support to allow the non-financial exchanges of «in-kind» values: from users to RI &amp; from RI to users, as well as from RI (and users) to society (i.e. </a:t>
            </a:r>
            <a:r>
              <a:rPr lang="it-IT" altLang="it-IT" sz="2800" b="1" dirty="0">
                <a:solidFill>
                  <a:srgbClr val="FFC000"/>
                </a:solidFill>
                <a:effectLst>
                  <a:outerShdw blurRad="38100" dist="38100" dir="2700000" algn="tl">
                    <a:srgbClr val="000000">
                      <a:alpha val="43137"/>
                    </a:srgbClr>
                  </a:outerShdw>
                </a:effectLst>
              </a:rPr>
              <a:t>returns to all stakeholders</a:t>
            </a:r>
            <a:r>
              <a:rPr lang="fa-IR" altLang="it-IT" sz="2800" dirty="0"/>
              <a:t>(</a:t>
            </a:r>
            <a:r>
              <a:rPr lang="en-US" altLang="it-IT" sz="2800" dirty="0"/>
              <a:t>.</a:t>
            </a:r>
            <a:endParaRPr lang="en-US" dirty="0"/>
          </a:p>
        </p:txBody>
      </p:sp>
      <p:sp>
        <p:nvSpPr>
          <p:cNvPr id="6" name="Slide Number Placeholder 5">
            <a:extLst>
              <a:ext uri="{FF2B5EF4-FFF2-40B4-BE49-F238E27FC236}">
                <a16:creationId xmlns:a16="http://schemas.microsoft.com/office/drawing/2014/main" id="{AFAF2BAF-676B-C453-3AEF-0D421EA42EA1}"/>
              </a:ext>
            </a:extLst>
          </p:cNvPr>
          <p:cNvSpPr>
            <a:spLocks noGrp="1"/>
          </p:cNvSpPr>
          <p:nvPr>
            <p:ph type="sldNum" sz="quarter" idx="12"/>
          </p:nvPr>
        </p:nvSpPr>
        <p:spPr/>
        <p:txBody>
          <a:bodyPr/>
          <a:lstStyle/>
          <a:p>
            <a:fld id="{2AA81221-6CFF-482D-8DC1-B5FF537042AD}" type="slidenum">
              <a:rPr lang="fa-IR" smtClean="0"/>
              <a:t>4</a:t>
            </a:fld>
            <a:endParaRPr lang="fa-IR"/>
          </a:p>
        </p:txBody>
      </p:sp>
    </p:spTree>
    <p:extLst>
      <p:ext uri="{BB962C8B-B14F-4D97-AF65-F5344CB8AC3E}">
        <p14:creationId xmlns:p14="http://schemas.microsoft.com/office/powerpoint/2010/main" val="107331679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EF52-6926-4696-BB68-21B85DF30CD4}"/>
              </a:ext>
            </a:extLst>
          </p:cNvPr>
          <p:cNvSpPr>
            <a:spLocks noGrp="1"/>
          </p:cNvSpPr>
          <p:nvPr>
            <p:ph type="title"/>
          </p:nvPr>
        </p:nvSpPr>
        <p:spPr/>
        <p:txBody>
          <a:bodyPr/>
          <a:lstStyle/>
          <a:p>
            <a:pPr algn="r" rtl="1"/>
            <a:r>
              <a:rPr lang="fa-IR" dirty="0"/>
              <a:t>موارد حمایت مالی</a:t>
            </a:r>
            <a:endParaRPr lang="en-US" dirty="0"/>
          </a:p>
        </p:txBody>
      </p:sp>
      <p:graphicFrame>
        <p:nvGraphicFramePr>
          <p:cNvPr id="5" name="Content Placeholder 4">
            <a:extLst>
              <a:ext uri="{FF2B5EF4-FFF2-40B4-BE49-F238E27FC236}">
                <a16:creationId xmlns:a16="http://schemas.microsoft.com/office/drawing/2014/main" id="{33FE3A0F-7BBD-E04F-179E-40721FEDF47D}"/>
              </a:ext>
            </a:extLst>
          </p:cNvPr>
          <p:cNvGraphicFramePr>
            <a:graphicFrameLocks noGrp="1"/>
          </p:cNvGraphicFramePr>
          <p:nvPr>
            <p:ph idx="1"/>
          </p:nvPr>
        </p:nvGraphicFramePr>
        <p:xfrm>
          <a:off x="2401142" y="1538515"/>
          <a:ext cx="7638208" cy="4638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B0D8266-1B61-4843-9AD5-27D989595144}"/>
              </a:ext>
            </a:extLst>
          </p:cNvPr>
          <p:cNvSpPr>
            <a:spLocks noGrp="1"/>
          </p:cNvSpPr>
          <p:nvPr>
            <p:ph type="sldNum" sz="quarter" idx="12"/>
          </p:nvPr>
        </p:nvSpPr>
        <p:spPr/>
        <p:txBody>
          <a:bodyPr/>
          <a:lstStyle/>
          <a:p>
            <a:pPr rtl="1"/>
            <a:fld id="{B314515C-F753-470B-891A-B6E8AC63BF79}" type="slidenum">
              <a:rPr lang="fa-IR" smtClean="0">
                <a:cs typeface="B Nazanin" panose="00000400000000000000" pitchFamily="2" charset="-78"/>
              </a:rPr>
              <a:pPr rtl="1"/>
              <a:t>40</a:t>
            </a:fld>
            <a:endParaRPr lang="fa-IR" dirty="0">
              <a:cs typeface="B Nazanin" panose="00000400000000000000" pitchFamily="2" charset="-78"/>
            </a:endParaRPr>
          </a:p>
        </p:txBody>
      </p:sp>
    </p:spTree>
    <p:extLst>
      <p:ext uri="{BB962C8B-B14F-4D97-AF65-F5344CB8AC3E}">
        <p14:creationId xmlns:p14="http://schemas.microsoft.com/office/powerpoint/2010/main" val="220186798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952" y="136525"/>
            <a:ext cx="8229600" cy="914400"/>
          </a:xfrm>
        </p:spPr>
        <p:txBody>
          <a:bodyPr>
            <a:noAutofit/>
          </a:bodyPr>
          <a:lstStyle/>
          <a:p>
            <a:r>
              <a:rPr lang="en-US" sz="2000" dirty="0"/>
              <a:t>SESAME(Synchrotron-light for Experimental Science and Applications in the Middle East)</a:t>
            </a:r>
          </a:p>
        </p:txBody>
      </p:sp>
      <p:sp>
        <p:nvSpPr>
          <p:cNvPr id="3" name="Content Placeholder 2"/>
          <p:cNvSpPr>
            <a:spLocks noGrp="1"/>
          </p:cNvSpPr>
          <p:nvPr>
            <p:ph idx="1"/>
          </p:nvPr>
        </p:nvSpPr>
        <p:spPr>
          <a:xfrm>
            <a:off x="1752600" y="991300"/>
            <a:ext cx="8229600" cy="3048000"/>
          </a:xfrm>
        </p:spPr>
        <p:txBody>
          <a:bodyPr>
            <a:noAutofit/>
          </a:bodyPr>
          <a:lstStyle/>
          <a:p>
            <a:pPr algn="just"/>
            <a:r>
              <a:rPr lang="en-US" sz="2400" dirty="0">
                <a:latin typeface="Times New Roman" pitchFamily="18" charset="0"/>
                <a:cs typeface="Times New Roman" pitchFamily="18" charset="0"/>
              </a:rPr>
              <a:t>The idea of an international synchrotron light source in the Middle East was first proposed in 1997.</a:t>
            </a:r>
          </a:p>
          <a:p>
            <a:pPr algn="just"/>
            <a:r>
              <a:rPr lang="en-US" sz="2400" dirty="0">
                <a:latin typeface="Times New Roman" pitchFamily="18" charset="0"/>
                <a:cs typeface="Times New Roman" pitchFamily="18" charset="0"/>
              </a:rPr>
              <a:t>It had been decided to decommission BESSY I facility, since a newer one was being built in Berlin.</a:t>
            </a:r>
          </a:p>
          <a:p>
            <a:pPr algn="just"/>
            <a:r>
              <a:rPr lang="en-US" sz="2400" dirty="0">
                <a:latin typeface="Times New Roman" pitchFamily="18" charset="0"/>
                <a:cs typeface="Times New Roman" pitchFamily="18" charset="0"/>
              </a:rPr>
              <a:t>The groundbreaking ceremony was held in January 2003 and construction work began the following July.</a:t>
            </a:r>
          </a:p>
          <a:p>
            <a:pPr algn="just"/>
            <a:r>
              <a:rPr lang="en-US" sz="2400" dirty="0">
                <a:latin typeface="Times New Roman" pitchFamily="18" charset="0"/>
                <a:cs typeface="Times New Roman" pitchFamily="18" charset="0"/>
              </a:rPr>
              <a:t>The component parts of BESSY 1 have been shipped from Germany to Jordan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pic>
        <p:nvPicPr>
          <p:cNvPr id="9218" name="Picture 2"/>
          <p:cNvPicPr>
            <a:picLocks noChangeAspect="1" noChangeArrowheads="1"/>
          </p:cNvPicPr>
          <p:nvPr/>
        </p:nvPicPr>
        <p:blipFill>
          <a:blip r:embed="rId2" cstate="print"/>
          <a:srcRect/>
          <a:stretch>
            <a:fillRect/>
          </a:stretch>
        </p:blipFill>
        <p:spPr bwMode="auto">
          <a:xfrm>
            <a:off x="6089904" y="3966465"/>
            <a:ext cx="3555356" cy="2572450"/>
          </a:xfrm>
          <a:prstGeom prst="rect">
            <a:avLst/>
          </a:prstGeom>
          <a:noFill/>
          <a:ln w="9525">
            <a:noFill/>
            <a:miter lim="800000"/>
            <a:headEnd/>
            <a:tailEnd/>
          </a:ln>
          <a:effectLst/>
        </p:spPr>
      </p:pic>
      <p:pic>
        <p:nvPicPr>
          <p:cNvPr id="5" name="Picture 4"/>
          <p:cNvPicPr>
            <a:picLocks noChangeAspect="1"/>
          </p:cNvPicPr>
          <p:nvPr/>
        </p:nvPicPr>
        <p:blipFill>
          <a:blip r:embed="rId3"/>
          <a:stretch>
            <a:fillRect/>
          </a:stretch>
        </p:blipFill>
        <p:spPr>
          <a:xfrm>
            <a:off x="1744194" y="4495801"/>
            <a:ext cx="4312183" cy="1609725"/>
          </a:xfrm>
          <a:prstGeom prst="rect">
            <a:avLst/>
          </a:prstGeom>
        </p:spPr>
      </p:pic>
    </p:spTree>
    <p:extLst>
      <p:ext uri="{BB962C8B-B14F-4D97-AF65-F5344CB8AC3E}">
        <p14:creationId xmlns:p14="http://schemas.microsoft.com/office/powerpoint/2010/main" val="272971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895600" y="5181600"/>
            <a:ext cx="7162800" cy="1295400"/>
          </a:xfrm>
          <a:prstGeom prst="rect">
            <a:avLst/>
          </a:prstGeom>
          <a:solidFill>
            <a:schemeClr val="accent1">
              <a:lumMod val="20000"/>
              <a:lumOff val="80000"/>
            </a:schemeClr>
          </a:solidFill>
        </p:spPr>
        <p:txBody>
          <a:bodyPr lIns="68548" tIns="34274" rIns="68548" bIns="34274"/>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600" dirty="0"/>
              <a:t>Current Observers (2017) are Brazil, Canada, China (People’s Republic of), the European Organization for Nuclear Research (CERN), the European Union (EU), France, Germany, Greece, Italy, Japan, Kuwait, Portugal, Russian Federation, Spain, Sweden, Switzerland, the United Kingdom, and the United States of America.</a:t>
            </a:r>
          </a:p>
        </p:txBody>
      </p:sp>
      <p:sp>
        <p:nvSpPr>
          <p:cNvPr id="9" name="Rectangle 16"/>
          <p:cNvSpPr>
            <a:spLocks noChangeArrowheads="1"/>
          </p:cNvSpPr>
          <p:nvPr/>
        </p:nvSpPr>
        <p:spPr bwMode="auto">
          <a:xfrm>
            <a:off x="8546677" y="2448649"/>
            <a:ext cx="1916906" cy="2839206"/>
          </a:xfrm>
          <a:prstGeom prst="rect">
            <a:avLst/>
          </a:prstGeom>
          <a:solidFill>
            <a:schemeClr val="accent6">
              <a:lumMod val="20000"/>
              <a:lumOff val="80000"/>
            </a:schemeClr>
          </a:solidFill>
          <a:ln>
            <a:solidFill>
              <a:schemeClr val="accent2">
                <a:lumMod val="20000"/>
                <a:lumOff val="80000"/>
              </a:schemeClr>
            </a:solidFill>
          </a:ln>
          <a:effectLst/>
        </p:spPr>
        <p:txBody>
          <a:bodyPr lIns="68548" tIns="34274" rIns="68548" bIns="34274">
            <a:spAutoFit/>
          </a:bodyPr>
          <a:lstStyle/>
          <a:p>
            <a:r>
              <a:rPr lang="en-US" dirty="0"/>
              <a:t>The current Members of SESAME are Cyprus, Egypt, Iran (Islamic Republic of), Israel, Jordan, Pakistan, Palestine, and Turkey.</a:t>
            </a:r>
          </a:p>
        </p:txBody>
      </p:sp>
      <p:sp>
        <p:nvSpPr>
          <p:cNvPr id="21" name="TextBox 20"/>
          <p:cNvSpPr txBox="1"/>
          <p:nvPr/>
        </p:nvSpPr>
        <p:spPr>
          <a:xfrm>
            <a:off x="3673939" y="582060"/>
            <a:ext cx="5188614" cy="500113"/>
          </a:xfrm>
          <a:prstGeom prst="rect">
            <a:avLst/>
          </a:prstGeom>
          <a:noFill/>
        </p:spPr>
        <p:txBody>
          <a:bodyPr wrap="none" lIns="68555" tIns="34278" rIns="68555" bIns="34278">
            <a:spAutoFit/>
          </a:bodyPr>
          <a:lstStyle/>
          <a:p>
            <a:pPr algn="ctr">
              <a:defRPr/>
            </a:pPr>
            <a:r>
              <a:rPr lang="en-US" sz="2800" b="1" dirty="0">
                <a:solidFill>
                  <a:srgbClr val="FFC000"/>
                </a:solidFill>
                <a:latin typeface="Calibri"/>
              </a:rPr>
              <a:t>SESAME: Members and Observers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340" y="1690205"/>
            <a:ext cx="6302710" cy="3037556"/>
          </a:xfrm>
          <a:prstGeom prst="rect">
            <a:avLst/>
          </a:prstGeom>
        </p:spPr>
      </p:pic>
    </p:spTree>
    <p:extLst>
      <p:ext uri="{BB962C8B-B14F-4D97-AF65-F5344CB8AC3E}">
        <p14:creationId xmlns:p14="http://schemas.microsoft.com/office/powerpoint/2010/main" val="89965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6FFF-9C12-E9C6-E22C-8AD7D4B33707}"/>
              </a:ext>
            </a:extLst>
          </p:cNvPr>
          <p:cNvSpPr>
            <a:spLocks noGrp="1"/>
          </p:cNvSpPr>
          <p:nvPr>
            <p:ph type="title"/>
          </p:nvPr>
        </p:nvSpPr>
        <p:spPr>
          <a:xfrm>
            <a:off x="1030846" y="136525"/>
            <a:ext cx="10515600" cy="753035"/>
          </a:xfrm>
        </p:spPr>
        <p:txBody>
          <a:bodyPr>
            <a:normAutofit fontScale="90000"/>
          </a:bodyPr>
          <a:lstStyle/>
          <a:p>
            <a:pPr algn="ctr"/>
            <a:r>
              <a:rPr lang="en-US" dirty="0"/>
              <a:t>SESAME Beamlines</a:t>
            </a:r>
            <a:br>
              <a:rPr lang="en-US" dirty="0"/>
            </a:br>
            <a:r>
              <a:rPr lang="en-US" sz="2200" dirty="0"/>
              <a:t>Phase-one</a:t>
            </a:r>
            <a:endParaRPr lang="en-US" dirty="0"/>
          </a:p>
        </p:txBody>
      </p:sp>
      <p:sp>
        <p:nvSpPr>
          <p:cNvPr id="4" name="Slide Number Placeholder 3">
            <a:extLst>
              <a:ext uri="{FF2B5EF4-FFF2-40B4-BE49-F238E27FC236}">
                <a16:creationId xmlns:a16="http://schemas.microsoft.com/office/drawing/2014/main" id="{288B7FDA-478B-D23D-CF1E-E679D4F10291}"/>
              </a:ext>
            </a:extLst>
          </p:cNvPr>
          <p:cNvSpPr>
            <a:spLocks noGrp="1"/>
          </p:cNvSpPr>
          <p:nvPr>
            <p:ph type="sldNum" sz="quarter" idx="12"/>
          </p:nvPr>
        </p:nvSpPr>
        <p:spPr/>
        <p:txBody>
          <a:bodyPr/>
          <a:lstStyle/>
          <a:p>
            <a:fld id="{2AA81221-6CFF-482D-8DC1-B5FF537042AD}" type="slidenum">
              <a:rPr lang="fa-IR" smtClean="0"/>
              <a:pPr/>
              <a:t>43</a:t>
            </a:fld>
            <a:endParaRPr lang="fa-IR" dirty="0"/>
          </a:p>
        </p:txBody>
      </p:sp>
      <p:graphicFrame>
        <p:nvGraphicFramePr>
          <p:cNvPr id="5" name="Group 70">
            <a:extLst>
              <a:ext uri="{FF2B5EF4-FFF2-40B4-BE49-F238E27FC236}">
                <a16:creationId xmlns:a16="http://schemas.microsoft.com/office/drawing/2014/main" id="{5199D737-4057-A918-0377-59A326E2D38C}"/>
              </a:ext>
            </a:extLst>
          </p:cNvPr>
          <p:cNvGraphicFramePr>
            <a:graphicFrameLocks/>
          </p:cNvGraphicFramePr>
          <p:nvPr>
            <p:extLst>
              <p:ext uri="{D42A27DB-BD31-4B8C-83A1-F6EECF244321}">
                <p14:modId xmlns:p14="http://schemas.microsoft.com/office/powerpoint/2010/main" val="1378365567"/>
              </p:ext>
            </p:extLst>
          </p:nvPr>
        </p:nvGraphicFramePr>
        <p:xfrm>
          <a:off x="808596" y="1162057"/>
          <a:ext cx="10960100" cy="5559418"/>
        </p:xfrm>
        <a:graphic>
          <a:graphicData uri="http://schemas.openxmlformats.org/drawingml/2006/table">
            <a:tbl>
              <a:tblPr>
                <a:tableStyleId>{35758FB7-9AC5-4552-8A53-C91805E547FA}</a:tableStyleId>
              </a:tblPr>
              <a:tblGrid>
                <a:gridCol w="470331">
                  <a:extLst>
                    <a:ext uri="{9D8B030D-6E8A-4147-A177-3AD203B41FA5}">
                      <a16:colId xmlns:a16="http://schemas.microsoft.com/office/drawing/2014/main" val="20000"/>
                    </a:ext>
                  </a:extLst>
                </a:gridCol>
                <a:gridCol w="2329049">
                  <a:extLst>
                    <a:ext uri="{9D8B030D-6E8A-4147-A177-3AD203B41FA5}">
                      <a16:colId xmlns:a16="http://schemas.microsoft.com/office/drawing/2014/main" val="20001"/>
                    </a:ext>
                  </a:extLst>
                </a:gridCol>
                <a:gridCol w="1444841">
                  <a:extLst>
                    <a:ext uri="{9D8B030D-6E8A-4147-A177-3AD203B41FA5}">
                      <a16:colId xmlns:a16="http://schemas.microsoft.com/office/drawing/2014/main" val="20002"/>
                    </a:ext>
                  </a:extLst>
                </a:gridCol>
                <a:gridCol w="1715749">
                  <a:extLst>
                    <a:ext uri="{9D8B030D-6E8A-4147-A177-3AD203B41FA5}">
                      <a16:colId xmlns:a16="http://schemas.microsoft.com/office/drawing/2014/main" val="20003"/>
                    </a:ext>
                  </a:extLst>
                </a:gridCol>
                <a:gridCol w="2389352">
                  <a:extLst>
                    <a:ext uri="{9D8B030D-6E8A-4147-A177-3AD203B41FA5}">
                      <a16:colId xmlns:a16="http://schemas.microsoft.com/office/drawing/2014/main" val="20004"/>
                    </a:ext>
                  </a:extLst>
                </a:gridCol>
                <a:gridCol w="2610778">
                  <a:extLst>
                    <a:ext uri="{9D8B030D-6E8A-4147-A177-3AD203B41FA5}">
                      <a16:colId xmlns:a16="http://schemas.microsoft.com/office/drawing/2014/main" val="20005"/>
                    </a:ext>
                  </a:extLst>
                </a:gridCol>
              </a:tblGrid>
              <a:tr h="443973">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tx1"/>
                          </a:solidFill>
                          <a:effectLst/>
                        </a:rPr>
                        <a:t>No.</a:t>
                      </a:r>
                      <a:endParaRPr kumimoji="0" lang="en-US" sz="14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tx1"/>
                          </a:solidFill>
                          <a:effectLst/>
                          <a:latin typeface="+mn-lt"/>
                        </a:rPr>
                        <a:t>Beamlines</a:t>
                      </a:r>
                      <a:endParaRPr kumimoji="0" lang="en-US" sz="1400" b="1"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tx1"/>
                          </a:solidFill>
                          <a:effectLst/>
                          <a:latin typeface="+mn-lt"/>
                        </a:rPr>
                        <a:t>Energy Range</a:t>
                      </a:r>
                      <a:endParaRPr kumimoji="0" lang="en-US" sz="1400" b="1"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tx1"/>
                          </a:solidFill>
                          <a:effectLst/>
                          <a:latin typeface="+mn-lt"/>
                        </a:rPr>
                        <a:t>Photon Source</a:t>
                      </a:r>
                      <a:endParaRPr kumimoji="0" lang="en-US" sz="1400" b="1"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tx1"/>
                          </a:solidFill>
                          <a:effectLst/>
                          <a:latin typeface="+mn-lt"/>
                        </a:rPr>
                        <a:t>Research Area</a:t>
                      </a:r>
                      <a:endParaRPr kumimoji="0" lang="en-US" sz="1400" b="1"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tx1"/>
                          </a:solidFill>
                          <a:effectLst/>
                          <a:latin typeface="+mn-lt"/>
                        </a:rPr>
                        <a:t>Comment</a:t>
                      </a:r>
                      <a:endParaRPr kumimoji="0" lang="en-US" sz="1400" b="1"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tc>
                <a:extLst>
                  <a:ext uri="{0D108BD9-81ED-4DB2-BD59-A6C34878D82A}">
                    <a16:rowId xmlns:a16="http://schemas.microsoft.com/office/drawing/2014/main" val="10000"/>
                  </a:ext>
                </a:extLst>
              </a:tr>
              <a:tr h="531135">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rPr>
                        <a:t>1</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MX Protein Crystallography</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4 – 14 </a:t>
                      </a:r>
                      <a:r>
                        <a:rPr kumimoji="0" lang="en-US" sz="1400" b="0" u="none" strike="noStrike" cap="none" normalizeH="0" baseline="0" dirty="0" err="1">
                          <a:ln>
                            <a:noFill/>
                          </a:ln>
                          <a:solidFill>
                            <a:schemeClr val="tx1"/>
                          </a:solidFill>
                          <a:effectLst/>
                          <a:latin typeface="+mj-lt"/>
                        </a:rPr>
                        <a:t>keV</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In-vacuum Und.</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Structural Molecular Biology</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Partially financed through Jordanian Research Fund</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1"/>
                  </a:ext>
                </a:extLst>
              </a:tr>
              <a:tr h="443973">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rPr>
                        <a:t>2</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XAFS / XRF</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4 – 30 </a:t>
                      </a:r>
                      <a:r>
                        <a:rPr kumimoji="0" lang="en-US" sz="1400" b="0" u="none" strike="noStrike" cap="none" normalizeH="0" baseline="0" dirty="0" err="1">
                          <a:ln>
                            <a:noFill/>
                          </a:ln>
                          <a:solidFill>
                            <a:schemeClr val="tx1"/>
                          </a:solidFill>
                          <a:effectLst/>
                          <a:latin typeface="+mj-lt"/>
                        </a:rPr>
                        <a:t>keV</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Bending Magnet</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Material Science, Environment</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HZDR Institute </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2"/>
                  </a:ext>
                </a:extLst>
              </a:tr>
              <a:tr h="686135">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rPr>
                        <a:t>3</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Infra-Red (IR) Spectromicroscopy</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0.01 – 1 eV</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Bending Magnet</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Environmental, Materials and Archaeological Science</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Constructed by SESAME with supervision of SOLEIL</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3"/>
                  </a:ext>
                </a:extLst>
              </a:tr>
              <a:tr h="480831">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rPr>
                        <a:t>4</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Powder Diffraction</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5 – 25 </a:t>
                      </a:r>
                      <a:r>
                        <a:rPr kumimoji="0" lang="en-US" sz="1400" b="0" u="none" strike="noStrike" cap="none" normalizeH="0" baseline="0" dirty="0" err="1">
                          <a:ln>
                            <a:noFill/>
                          </a:ln>
                          <a:solidFill>
                            <a:schemeClr val="tx1"/>
                          </a:solidFill>
                          <a:effectLst/>
                          <a:latin typeface="+mj-lt"/>
                        </a:rPr>
                        <a:t>keV</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Wiggler</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Material Science</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Donated by SLS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(with source)</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841136">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rPr>
                        <a:t>5</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Soft X-ray, Vacuum Ultraviolet (VUV)</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0.05 – 2 </a:t>
                      </a:r>
                      <a:r>
                        <a:rPr kumimoji="0" lang="en-US" sz="1400" b="0" u="none" strike="noStrike" cap="none" normalizeH="0" baseline="0" dirty="0" err="1">
                          <a:ln>
                            <a:noFill/>
                          </a:ln>
                          <a:solidFill>
                            <a:schemeClr val="tx1"/>
                          </a:solidFill>
                          <a:effectLst/>
                          <a:latin typeface="+mj-lt"/>
                        </a:rPr>
                        <a:t>keV</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Elliptically Polarizing </a:t>
                      </a:r>
                      <a:r>
                        <a:rPr kumimoji="0" lang="en-US" sz="1400" b="0" u="none" strike="noStrike" cap="none" normalizeH="0" baseline="0" dirty="0" err="1">
                          <a:ln>
                            <a:noFill/>
                          </a:ln>
                          <a:solidFill>
                            <a:schemeClr val="tx1"/>
                          </a:solidFill>
                          <a:effectLst/>
                          <a:latin typeface="+mj-lt"/>
                        </a:rPr>
                        <a:t>Undulator</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Atomic, Molecular and </a:t>
                      </a:r>
                      <a:r>
                        <a:rPr kumimoji="0" lang="en-US" sz="1400" b="0" u="none" strike="noStrike" cap="none" normalizeH="0" baseline="0" dirty="0" err="1">
                          <a:ln>
                            <a:noFill/>
                          </a:ln>
                          <a:solidFill>
                            <a:schemeClr val="tx1"/>
                          </a:solidFill>
                          <a:effectLst/>
                          <a:latin typeface="+mj-lt"/>
                        </a:rPr>
                        <a:t>Condenced</a:t>
                      </a:r>
                      <a:r>
                        <a:rPr kumimoji="0" lang="en-US" sz="1400" b="0" u="none" strike="noStrike" cap="none" normalizeH="0" baseline="0" dirty="0">
                          <a:ln>
                            <a:noFill/>
                          </a:ln>
                          <a:solidFill>
                            <a:schemeClr val="tx1"/>
                          </a:solidFill>
                          <a:effectLst/>
                          <a:latin typeface="+mj-lt"/>
                        </a:rPr>
                        <a:t> Matter Physics</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Donated by Helmholtz Association of German Research </a:t>
                      </a:r>
                      <a:r>
                        <a:rPr kumimoji="0" lang="en-US" sz="1400" b="0" u="none" strike="noStrike" cap="none" normalizeH="0" baseline="0" dirty="0" err="1">
                          <a:ln>
                            <a:noFill/>
                          </a:ln>
                          <a:solidFill>
                            <a:schemeClr val="tx1"/>
                          </a:solidFill>
                          <a:effectLst/>
                          <a:latin typeface="+mj-lt"/>
                        </a:rPr>
                        <a:t>Centres</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5"/>
                  </a:ext>
                </a:extLst>
              </a:tr>
              <a:tr h="84113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rPr>
                        <a:t>6</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Tomography Beamline</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5 - 50 </a:t>
                      </a:r>
                      <a:r>
                        <a:rPr kumimoji="0" lang="en-US" sz="1400" b="0" u="none" strike="noStrike" cap="none" normalizeH="0" baseline="0" dirty="0" err="1">
                          <a:ln>
                            <a:noFill/>
                          </a:ln>
                          <a:solidFill>
                            <a:schemeClr val="tx1"/>
                          </a:solidFill>
                          <a:effectLst/>
                          <a:latin typeface="+mj-lt"/>
                        </a:rPr>
                        <a:t>KeV</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0" u="none" strike="noStrike" kern="0" cap="none" spc="0" normalizeH="0" baseline="0" noProof="0" dirty="0">
                          <a:ln>
                            <a:noFill/>
                          </a:ln>
                          <a:solidFill>
                            <a:srgbClr val="000000"/>
                          </a:solidFill>
                          <a:effectLst/>
                          <a:uLnTx/>
                          <a:uFill>
                            <a:solidFill>
                              <a:srgbClr val="9A9A9A"/>
                            </a:solidFill>
                          </a:uFill>
                          <a:latin typeface="+mj-lt"/>
                          <a:sym typeface="Calibri"/>
                        </a:rPr>
                        <a:t>Super bend or super wiggler</a:t>
                      </a:r>
                      <a:endParaRPr kumimoji="0" lang="en-US" sz="1400" b="0" i="0" u="none" strike="noStrike" kern="0" cap="none" spc="0" normalizeH="0" baseline="0" noProof="0" dirty="0">
                        <a:ln>
                          <a:noFill/>
                        </a:ln>
                        <a:solidFill>
                          <a:srgbClr val="000000"/>
                        </a:solidFill>
                        <a:effectLst/>
                        <a:uLnTx/>
                        <a:uFill>
                          <a:solidFill>
                            <a:srgbClr val="9A9A9A"/>
                          </a:solidFill>
                        </a:uFill>
                        <a:latin typeface="+mj-lt"/>
                        <a:cs typeface="Times New Roman" pitchFamily="18" charset="0"/>
                        <a:sym typeface="Calibri"/>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Tomography</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400" b="0" u="none" strike="noStrike" cap="none" normalizeH="0" baseline="0" dirty="0">
                          <a:ln>
                            <a:noFill/>
                          </a:ln>
                          <a:solidFill>
                            <a:schemeClr val="tx1"/>
                          </a:solidFill>
                          <a:effectLst/>
                          <a:latin typeface="+mj-lt"/>
                        </a:rPr>
                        <a:t>BEATS European Project (Call </a:t>
                      </a:r>
                      <a:r>
                        <a:rPr kumimoji="0" lang="it-IT" sz="1400" b="0" u="none" strike="noStrike" cap="none" normalizeH="0" baseline="0" dirty="0">
                          <a:ln>
                            <a:noFill/>
                          </a:ln>
                          <a:solidFill>
                            <a:schemeClr val="tx1"/>
                          </a:solidFill>
                          <a:effectLst/>
                          <a:uFill>
                            <a:solidFill>
                              <a:srgbClr val="9A9A9A"/>
                            </a:solidFill>
                          </a:uFill>
                          <a:latin typeface="+mj-lt"/>
                          <a:sym typeface="Calibri"/>
                        </a:rPr>
                        <a:t>H2020-INFRASUPP-2018-2020</a:t>
                      </a:r>
                      <a:r>
                        <a:rPr kumimoji="0" lang="en-US" sz="1400" b="0" u="none" strike="noStrike" cap="none" normalizeH="0" baseline="0" dirty="0">
                          <a:ln>
                            <a:noFill/>
                          </a:ln>
                          <a:solidFill>
                            <a:schemeClr val="tx1"/>
                          </a:solidFill>
                          <a:effectLst/>
                          <a:uFill>
                            <a:solidFill>
                              <a:srgbClr val="9A9A9A"/>
                            </a:solidFill>
                          </a:uFill>
                          <a:latin typeface="+mj-lt"/>
                          <a:sym typeface="Calibri"/>
                        </a:rPr>
                        <a:t>)</a:t>
                      </a:r>
                      <a:endParaRPr kumimoji="0" lang="it-IT" sz="1400" b="0" i="0" u="none" strike="noStrike" cap="none" normalizeH="0" baseline="0" dirty="0">
                        <a:ln>
                          <a:noFill/>
                        </a:ln>
                        <a:solidFill>
                          <a:schemeClr val="tx1"/>
                        </a:solidFill>
                        <a:effectLst/>
                        <a:uFill>
                          <a:solidFill>
                            <a:srgbClr val="9A9A9A"/>
                          </a:solidFill>
                        </a:uFill>
                        <a:latin typeface="+mj-lt"/>
                        <a:ea typeface="+mn-ea"/>
                        <a:cs typeface="Times New Roman" pitchFamily="18" charset="0"/>
                        <a:sym typeface="Calibri"/>
                      </a:endParaRPr>
                    </a:p>
                  </a:txBody>
                  <a:tcPr marL="68580" marR="68580" marT="34290" marB="34290" anchor="ctr" horzOverflow="overflow">
                    <a:solidFill>
                      <a:schemeClr val="accent6">
                        <a:lumMod val="20000"/>
                        <a:lumOff val="80000"/>
                      </a:schemeClr>
                    </a:solidFill>
                  </a:tcPr>
                </a:tc>
                <a:extLst>
                  <a:ext uri="{0D108BD9-81ED-4DB2-BD59-A6C34878D82A}">
                    <a16:rowId xmlns:a16="http://schemas.microsoft.com/office/drawing/2014/main" val="10006"/>
                  </a:ext>
                </a:extLst>
              </a:tr>
              <a:tr h="531135">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rPr>
                        <a:t>7</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SAXS / WAXS</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a:ln>
                            <a:noFill/>
                          </a:ln>
                          <a:solidFill>
                            <a:schemeClr val="tx1"/>
                          </a:solidFill>
                          <a:effectLst/>
                          <a:latin typeface="+mj-lt"/>
                        </a:rPr>
                        <a:t>8 – 12 keV</a:t>
                      </a:r>
                      <a:endParaRPr kumimoji="0" lang="en-US" sz="1400" b="0" i="0" u="none" strike="noStrike" cap="none" normalizeH="0" baseline="0">
                        <a:ln>
                          <a:noFill/>
                        </a:ln>
                        <a:solidFill>
                          <a:schemeClr val="tx1"/>
                        </a:solidFill>
                        <a:effectLst/>
                        <a:latin typeface="+mj-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Bending Magnet</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Structural Molecular Biology, Material Science</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Daresbury </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extLst>
                  <a:ext uri="{0D108BD9-81ED-4DB2-BD59-A6C34878D82A}">
                    <a16:rowId xmlns:a16="http://schemas.microsoft.com/office/drawing/2014/main" val="10007"/>
                  </a:ext>
                </a:extLst>
              </a:tr>
              <a:tr h="628971">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rPr>
                        <a:t>8</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Extreme Ultraviolet (EUV) Spectroscopy</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10 – 200 eV</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Bending Magnet</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Atomic and Molecular Physics</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u="none" strike="noStrike" cap="none" normalizeH="0" baseline="0" dirty="0">
                          <a:ln>
                            <a:noFill/>
                          </a:ln>
                          <a:solidFill>
                            <a:schemeClr val="tx1"/>
                          </a:solidFill>
                          <a:effectLst/>
                          <a:latin typeface="+mj-lt"/>
                        </a:rPr>
                        <a:t>LURE</a:t>
                      </a:r>
                      <a:endParaRPr kumimoji="0" lang="en-US" sz="1400" b="0" i="0" u="none" strike="noStrike" cap="none" normalizeH="0" baseline="0" dirty="0">
                        <a:ln>
                          <a:noFill/>
                        </a:ln>
                        <a:solidFill>
                          <a:schemeClr val="tx1"/>
                        </a:solidFill>
                        <a:effectLst/>
                        <a:latin typeface="+mj-lt"/>
                        <a:cs typeface="Times New Roman" pitchFamily="18" charset="0"/>
                      </a:endParaRPr>
                    </a:p>
                  </a:txBody>
                  <a:tcPr marL="68580" marR="68580" marT="34290" marB="34290" anchor="ctr" horzOverflow="overflow"/>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2175091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A96CE-5BF6-26A4-42BB-B1BB5D5E1CD3}"/>
              </a:ext>
            </a:extLst>
          </p:cNvPr>
          <p:cNvSpPr>
            <a:spLocks noGrp="1"/>
          </p:cNvSpPr>
          <p:nvPr>
            <p:ph idx="1"/>
          </p:nvPr>
        </p:nvSpPr>
        <p:spPr>
          <a:xfrm>
            <a:off x="805218" y="2129051"/>
            <a:ext cx="10440537" cy="3495462"/>
          </a:xfrm>
        </p:spPr>
        <p:txBody>
          <a:bodyPr>
            <a:normAutofit lnSpcReduction="10000"/>
          </a:bodyPr>
          <a:lstStyle/>
          <a:p>
            <a:pPr marL="0" indent="0" algn="ctr">
              <a:buNone/>
            </a:pPr>
            <a:r>
              <a:rPr lang="en-US" dirty="0"/>
              <a:t>“Whenever we build something that is</a:t>
            </a:r>
            <a:br>
              <a:rPr lang="en-US" dirty="0"/>
            </a:br>
            <a:r>
              <a:rPr lang="en-US" dirty="0">
                <a:solidFill>
                  <a:srgbClr val="FFC000"/>
                </a:solidFill>
              </a:rPr>
              <a:t>2 or 3 orders of magnitude better </a:t>
            </a:r>
            <a:r>
              <a:rPr lang="en-US" dirty="0"/>
              <a:t>than any existing one,</a:t>
            </a:r>
            <a:br>
              <a:rPr lang="en-US" dirty="0"/>
            </a:br>
            <a:r>
              <a:rPr lang="en-US" dirty="0"/>
              <a:t>that will lead to a </a:t>
            </a:r>
            <a:r>
              <a:rPr lang="en-US" dirty="0">
                <a:solidFill>
                  <a:srgbClr val="FFC000"/>
                </a:solidFill>
              </a:rPr>
              <a:t>new science</a:t>
            </a:r>
            <a:r>
              <a:rPr lang="en-US" dirty="0"/>
              <a:t>.” </a:t>
            </a:r>
          </a:p>
          <a:p>
            <a:pPr marL="0" indent="0" algn="ctr">
              <a:buNone/>
            </a:pPr>
            <a:r>
              <a:rPr lang="en-US" sz="3200" i="1" dirty="0"/>
              <a:t>                                                  Heinz Maier-Leibnitz </a:t>
            </a:r>
          </a:p>
          <a:p>
            <a:endParaRPr lang="en-US" sz="3200" dirty="0"/>
          </a:p>
          <a:p>
            <a:endParaRPr lang="en-US" sz="3200" dirty="0">
              <a:solidFill>
                <a:srgbClr val="FFC000"/>
              </a:solidFill>
              <a:highlight>
                <a:srgbClr val="FFFF00"/>
              </a:highlight>
            </a:endParaRPr>
          </a:p>
          <a:p>
            <a:pPr marL="0" indent="0" algn="ctr">
              <a:buNone/>
            </a:pPr>
            <a:r>
              <a:rPr lang="en-US" sz="3200" b="1" dirty="0">
                <a:solidFill>
                  <a:srgbClr val="0070C0"/>
                </a:solidFill>
                <a:effectLst>
                  <a:outerShdw blurRad="38100" dist="38100" dir="2700000" algn="tl">
                    <a:srgbClr val="000000">
                      <a:alpha val="43137"/>
                    </a:srgbClr>
                  </a:outerShdw>
                </a:effectLst>
                <a:highlight>
                  <a:srgbClr val="FFFF00"/>
                </a:highlight>
              </a:rPr>
              <a:t>Thank you for your attention</a:t>
            </a:r>
          </a:p>
        </p:txBody>
      </p:sp>
      <p:sp>
        <p:nvSpPr>
          <p:cNvPr id="4" name="Slide Number Placeholder 3">
            <a:extLst>
              <a:ext uri="{FF2B5EF4-FFF2-40B4-BE49-F238E27FC236}">
                <a16:creationId xmlns:a16="http://schemas.microsoft.com/office/drawing/2014/main" id="{CAB244B4-7C24-B384-7586-7C164BA93048}"/>
              </a:ext>
            </a:extLst>
          </p:cNvPr>
          <p:cNvSpPr>
            <a:spLocks noGrp="1"/>
          </p:cNvSpPr>
          <p:nvPr>
            <p:ph type="sldNum" sz="quarter" idx="12"/>
          </p:nvPr>
        </p:nvSpPr>
        <p:spPr/>
        <p:txBody>
          <a:bodyPr/>
          <a:lstStyle/>
          <a:p>
            <a:fld id="{2AA81221-6CFF-482D-8DC1-B5FF537042AD}" type="slidenum">
              <a:rPr lang="fa-IR" smtClean="0"/>
              <a:pPr/>
              <a:t>44</a:t>
            </a:fld>
            <a:endParaRPr lang="fa-IR" dirty="0"/>
          </a:p>
        </p:txBody>
      </p:sp>
    </p:spTree>
    <p:extLst>
      <p:ext uri="{BB962C8B-B14F-4D97-AF65-F5344CB8AC3E}">
        <p14:creationId xmlns:p14="http://schemas.microsoft.com/office/powerpoint/2010/main" val="154129169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35E46D3-CCF6-59FC-4309-824F9E373294}"/>
              </a:ext>
            </a:extLst>
          </p:cNvPr>
          <p:cNvSpPr txBox="1">
            <a:spLocks/>
          </p:cNvSpPr>
          <p:nvPr/>
        </p:nvSpPr>
        <p:spPr bwMode="auto">
          <a:xfrm>
            <a:off x="1109260" y="5263108"/>
            <a:ext cx="10805236" cy="1370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baseline="0">
                <a:solidFill>
                  <a:srgbClr val="000000"/>
                </a:solidFill>
                <a:latin typeface="+mj-lt"/>
                <a:ea typeface="MS PGothic" pitchFamily="34" charset="-128"/>
                <a:cs typeface="MS PGothic" charset="0"/>
              </a:defRPr>
            </a:lvl1pPr>
            <a:lvl2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2pPr>
            <a:lvl3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3pPr>
            <a:lvl4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4pPr>
            <a:lvl5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pPr algn="just" eaLnBrk="1" hangingPunct="1">
              <a:defRPr/>
            </a:pPr>
            <a:r>
              <a:rPr lang="en-US" altLang="it-IT" sz="1800" i="1" kern="0" dirty="0" err="1">
                <a:latin typeface="Arial"/>
              </a:rPr>
              <a:t>Elettra</a:t>
            </a:r>
            <a:r>
              <a:rPr lang="en-US" altLang="it-IT" sz="1800" i="1" kern="0" dirty="0">
                <a:latin typeface="Arial"/>
              </a:rPr>
              <a:t> is a multidisciplinary international research center of excellence, specialized in generating high quality synchrotron and free-electron laser light and applying it in materials and life sciences</a:t>
            </a:r>
            <a:endParaRPr lang="it-IT" altLang="it-IT" i="1" kern="0" dirty="0">
              <a:latin typeface="Arial"/>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TTRA_eng.mp4">
            <a:hlinkClick r:id="" action="ppaction://media"/>
            <a:extLst>
              <a:ext uri="{FF2B5EF4-FFF2-40B4-BE49-F238E27FC236}">
                <a16:creationId xmlns:a16="http://schemas.microsoft.com/office/drawing/2014/main" id="{C540A5D6-7A58-9057-A72E-EEC69A612D84}"/>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23521" y="1"/>
            <a:ext cx="9144960" cy="685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G_2141">
            <a:extLst>
              <a:ext uri="{FF2B5EF4-FFF2-40B4-BE49-F238E27FC236}">
                <a16:creationId xmlns:a16="http://schemas.microsoft.com/office/drawing/2014/main" id="{DD900B87-58A7-74B5-A5FD-C1A18794D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54" b="2568"/>
          <a:stretch>
            <a:fillRect/>
          </a:stretch>
        </p:blipFill>
        <p:spPr bwMode="auto">
          <a:xfrm>
            <a:off x="1523521" y="944740"/>
            <a:ext cx="9144960" cy="557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CasellaDiTesto 16">
            <a:extLst>
              <a:ext uri="{FF2B5EF4-FFF2-40B4-BE49-F238E27FC236}">
                <a16:creationId xmlns:a16="http://schemas.microsoft.com/office/drawing/2014/main" id="{1441B723-7163-38DA-3ECC-7C094446A433}"/>
              </a:ext>
            </a:extLst>
          </p:cNvPr>
          <p:cNvSpPr txBox="1">
            <a:spLocks noChangeArrowheads="1"/>
          </p:cNvSpPr>
          <p:nvPr/>
        </p:nvSpPr>
        <p:spPr bwMode="auto">
          <a:xfrm>
            <a:off x="1954715" y="1978769"/>
            <a:ext cx="3316931" cy="371510"/>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bg1"/>
                </a:solidFill>
                <a:latin typeface="Arial" panose="020B0604020202020204" pitchFamily="34" charset="0"/>
                <a:ea typeface="MS PGothic" panose="020B0600070205080204" pitchFamily="34" charset="-128"/>
              </a:defRPr>
            </a:lvl1pPr>
            <a:lvl2pPr marL="37931725" indent="-37474525">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30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eaLnBrk="1" hangingPunct="1"/>
            <a:r>
              <a:rPr lang="it-IT" altLang="en-US" sz="1814"/>
              <a:t>1993: 2-2.4 GeV Storage Ring</a:t>
            </a:r>
          </a:p>
        </p:txBody>
      </p:sp>
      <p:cxnSp>
        <p:nvCxnSpPr>
          <p:cNvPr id="14342" name="Connettore 1 17">
            <a:extLst>
              <a:ext uri="{FF2B5EF4-FFF2-40B4-BE49-F238E27FC236}">
                <a16:creationId xmlns:a16="http://schemas.microsoft.com/office/drawing/2014/main" id="{B2800B53-A56F-D040-7BA2-847224286D72}"/>
              </a:ext>
            </a:extLst>
          </p:cNvPr>
          <p:cNvCxnSpPr>
            <a:cxnSpLocks noChangeShapeType="1"/>
          </p:cNvCxnSpPr>
          <p:nvPr/>
        </p:nvCxnSpPr>
        <p:spPr bwMode="auto">
          <a:xfrm flipH="1" flipV="1">
            <a:off x="3613181" y="2418015"/>
            <a:ext cx="699913" cy="825206"/>
          </a:xfrm>
          <a:prstGeom prst="line">
            <a:avLst/>
          </a:prstGeom>
          <a:noFill/>
          <a:ln w="38100">
            <a:solidFill>
              <a:srgbClr val="FFCC99"/>
            </a:solidFill>
            <a:round/>
            <a:headEnd type="stealth" w="med" len="med"/>
            <a:tailEnd/>
          </a:ln>
          <a:extLst>
            <a:ext uri="{909E8E84-426E-40DD-AFC4-6F175D3DCCD1}">
              <a14:hiddenFill xmlns:a14="http://schemas.microsoft.com/office/drawing/2010/main">
                <a:noFill/>
              </a14:hiddenFill>
            </a:ext>
          </a:extLst>
        </p:spPr>
      </p:cxnSp>
      <p:sp>
        <p:nvSpPr>
          <p:cNvPr id="14341" name="CasellaDiTesto 24">
            <a:extLst>
              <a:ext uri="{FF2B5EF4-FFF2-40B4-BE49-F238E27FC236}">
                <a16:creationId xmlns:a16="http://schemas.microsoft.com/office/drawing/2014/main" id="{757771D2-C982-6BB7-66EA-0C650DDE2F2A}"/>
              </a:ext>
            </a:extLst>
          </p:cNvPr>
          <p:cNvSpPr txBox="1">
            <a:spLocks noChangeArrowheads="1"/>
          </p:cNvSpPr>
          <p:nvPr/>
        </p:nvSpPr>
        <p:spPr bwMode="auto">
          <a:xfrm>
            <a:off x="3613181" y="944740"/>
            <a:ext cx="9144960" cy="39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bg1"/>
                </a:solidFill>
                <a:latin typeface="Arial" panose="020B0604020202020204" pitchFamily="34" charset="0"/>
                <a:ea typeface="MS PGothic" panose="020B0600070205080204" pitchFamily="34" charset="-128"/>
              </a:defRPr>
            </a:lvl1pPr>
            <a:lvl2pPr marL="37931725" indent="-37474525">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30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hangingPunct="1"/>
            <a:r>
              <a:rPr lang="it-IT" altLang="en-US" sz="1996" b="1">
                <a:solidFill>
                  <a:srgbClr val="FF0000"/>
                </a:solidFill>
                <a:latin typeface="Verdana" panose="020B0604030504040204" pitchFamily="34" charset="0"/>
              </a:rPr>
              <a:t>ELETTRA</a:t>
            </a:r>
            <a:r>
              <a:rPr lang="it-IT" altLang="en-US" sz="1814" b="1">
                <a:latin typeface="Verdana" panose="020B0604030504040204" pitchFamily="34" charset="0"/>
              </a:rPr>
              <a:t> Storage Ring Synchrotron </a:t>
            </a:r>
          </a:p>
        </p:txBody>
      </p:sp>
      <p:sp>
        <p:nvSpPr>
          <p:cNvPr id="11" name="Title 1">
            <a:extLst>
              <a:ext uri="{FF2B5EF4-FFF2-40B4-BE49-F238E27FC236}">
                <a16:creationId xmlns:a16="http://schemas.microsoft.com/office/drawing/2014/main" id="{103D0480-AFA2-4FB8-8D42-9C9F3ECCC462}"/>
              </a:ext>
            </a:extLst>
          </p:cNvPr>
          <p:cNvSpPr txBox="1">
            <a:spLocks/>
          </p:cNvSpPr>
          <p:nvPr/>
        </p:nvSpPr>
        <p:spPr bwMode="auto">
          <a:xfrm>
            <a:off x="3708959" y="224615"/>
            <a:ext cx="5643952" cy="6523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S PGothic" pitchFamily="34" charset="-128"/>
                <a:cs typeface="MS PGothic" charset="0"/>
              </a:defRPr>
            </a:lvl1pPr>
            <a:lvl2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2pPr>
            <a:lvl3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3pPr>
            <a:lvl4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4pPr>
            <a:lvl5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pPr eaLnBrk="1" hangingPunct="1">
              <a:defRPr/>
            </a:pPr>
            <a:r>
              <a:rPr lang="it-IT" altLang="it-IT" sz="2540" kern="0" dirty="0">
                <a:solidFill>
                  <a:srgbClr val="FFC000"/>
                </a:solidFill>
              </a:rPr>
              <a:t>Elettra Sincrotrone Trieste laboratory</a:t>
            </a:r>
          </a:p>
        </p:txBody>
      </p:sp>
      <p:sp>
        <p:nvSpPr>
          <p:cNvPr id="12" name="CasellaDiTesto 16">
            <a:extLst>
              <a:ext uri="{FF2B5EF4-FFF2-40B4-BE49-F238E27FC236}">
                <a16:creationId xmlns:a16="http://schemas.microsoft.com/office/drawing/2014/main" id="{5F2D6BF7-BBB2-48CD-971E-F5BB24B6469E}"/>
              </a:ext>
            </a:extLst>
          </p:cNvPr>
          <p:cNvSpPr txBox="1">
            <a:spLocks noChangeArrowheads="1"/>
          </p:cNvSpPr>
          <p:nvPr/>
        </p:nvSpPr>
        <p:spPr bwMode="auto">
          <a:xfrm>
            <a:off x="4723536" y="4658890"/>
            <a:ext cx="5950705" cy="1851339"/>
          </a:xfrm>
          <a:prstGeom prst="rect">
            <a:avLst/>
          </a:prstGeom>
          <a:solidFill>
            <a:schemeClr val="bg1">
              <a:alpha val="76000"/>
            </a:schemeClr>
          </a:solidFill>
          <a:ln>
            <a:noFill/>
          </a:ln>
        </p:spPr>
        <p:txBody>
          <a:bodyPr lIns="91438" tIns="45719" rIns="91438" bIns="45719">
            <a:spAutoFit/>
          </a:bodyPr>
          <a:lstStyle>
            <a:lvl1pPr>
              <a:defRPr sz="2400">
                <a:solidFill>
                  <a:schemeClr val="bg1"/>
                </a:solidFill>
                <a:latin typeface="Arial" panose="020B0604020202020204" pitchFamily="34" charset="0"/>
                <a:ea typeface="MS PGothic" panose="020B0600070205080204" pitchFamily="34" charset="-128"/>
              </a:defRPr>
            </a:lvl1pPr>
            <a:lvl2pPr marL="37931725" indent="-37474525">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30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hangingPunct="1">
              <a:defRPr/>
            </a:pPr>
            <a:r>
              <a:rPr lang="en-US" altLang="en-US" sz="1633" u="sng" dirty="0">
                <a:solidFill>
                  <a:schemeClr val="tx1"/>
                </a:solidFill>
              </a:rPr>
              <a:t>28 VUV-</a:t>
            </a:r>
            <a:r>
              <a:rPr lang="en-US" altLang="en-US" sz="1633" u="sng" dirty="0" err="1">
                <a:solidFill>
                  <a:schemeClr val="tx1"/>
                </a:solidFill>
              </a:rPr>
              <a:t>Xrays</a:t>
            </a:r>
            <a:r>
              <a:rPr lang="en-US" altLang="en-US" sz="1633" u="sng" dirty="0">
                <a:solidFill>
                  <a:schemeClr val="tx1"/>
                </a:solidFill>
              </a:rPr>
              <a:t> beamlines</a:t>
            </a:r>
          </a:p>
          <a:p>
            <a:pPr marL="311079" indent="-311079">
              <a:buFont typeface="Arial" panose="020B0604020202020204" pitchFamily="34" charset="0"/>
              <a:buChar char="•"/>
              <a:defRPr/>
            </a:pPr>
            <a:r>
              <a:rPr lang="en-US" sz="1633" dirty="0">
                <a:solidFill>
                  <a:schemeClr val="tx1"/>
                </a:solidFill>
              </a:rPr>
              <a:t>Spectroscopy</a:t>
            </a:r>
          </a:p>
          <a:p>
            <a:pPr marL="311079" indent="-311079">
              <a:buFont typeface="Arial" panose="020B0604020202020204" pitchFamily="34" charset="0"/>
              <a:buChar char="•"/>
              <a:defRPr/>
            </a:pPr>
            <a:r>
              <a:rPr lang="en-US" sz="1633" dirty="0" err="1">
                <a:solidFill>
                  <a:schemeClr val="tx1"/>
                </a:solidFill>
              </a:rPr>
              <a:t>Spectromicroscopy</a:t>
            </a:r>
            <a:endParaRPr lang="en-US" sz="1633" dirty="0">
              <a:solidFill>
                <a:schemeClr val="tx1"/>
              </a:solidFill>
            </a:endParaRPr>
          </a:p>
          <a:p>
            <a:pPr marL="311079" indent="-311079">
              <a:buFont typeface="Arial" panose="020B0604020202020204" pitchFamily="34" charset="0"/>
              <a:buChar char="•"/>
              <a:defRPr/>
            </a:pPr>
            <a:r>
              <a:rPr lang="en-US" sz="1633" dirty="0">
                <a:solidFill>
                  <a:schemeClr val="tx1"/>
                </a:solidFill>
              </a:rPr>
              <a:t>Diffraction</a:t>
            </a:r>
          </a:p>
          <a:p>
            <a:pPr marL="311079" indent="-311079">
              <a:buFont typeface="Arial" panose="020B0604020202020204" pitchFamily="34" charset="0"/>
              <a:buChar char="•"/>
              <a:defRPr/>
            </a:pPr>
            <a:r>
              <a:rPr lang="en-US" sz="1633" dirty="0">
                <a:solidFill>
                  <a:schemeClr val="tx1"/>
                </a:solidFill>
              </a:rPr>
              <a:t>Scattering and lithography</a:t>
            </a:r>
          </a:p>
          <a:p>
            <a:pPr marL="311079" indent="-311079">
              <a:buFont typeface="Arial" panose="020B0604020202020204" pitchFamily="34" charset="0"/>
              <a:buChar char="•"/>
              <a:defRPr/>
            </a:pPr>
            <a:r>
              <a:rPr lang="en-US" sz="1633" dirty="0">
                <a:solidFill>
                  <a:schemeClr val="tx1"/>
                </a:solidFill>
              </a:rPr>
              <a:t>Infrared microscopy and spectroscopy</a:t>
            </a:r>
          </a:p>
          <a:p>
            <a:pPr marL="311079" indent="-311079">
              <a:buFont typeface="Arial" panose="020B0604020202020204" pitchFamily="34" charset="0"/>
              <a:buChar char="•"/>
              <a:defRPr/>
            </a:pPr>
            <a:r>
              <a:rPr lang="en-US" sz="1633" dirty="0">
                <a:solidFill>
                  <a:schemeClr val="tx1"/>
                </a:solidFill>
              </a:rPr>
              <a:t>Ultraviolet inelastic scattering</a:t>
            </a:r>
            <a:endParaRPr lang="en-US" altLang="en-US" sz="1633" dirty="0">
              <a:solidFill>
                <a:schemeClr val="tx1"/>
              </a:solidFill>
            </a:endParaRPr>
          </a:p>
        </p:txBody>
      </p:sp>
      <p:pic>
        <p:nvPicPr>
          <p:cNvPr id="14346" name="Picture 1">
            <a:extLst>
              <a:ext uri="{FF2B5EF4-FFF2-40B4-BE49-F238E27FC236}">
                <a16:creationId xmlns:a16="http://schemas.microsoft.com/office/drawing/2014/main" id="{F605CC32-DC4C-2BD1-E795-83D34360AE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9633" y="4673292"/>
            <a:ext cx="1988848" cy="183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6">
            <a:extLst>
              <a:ext uri="{FF2B5EF4-FFF2-40B4-BE49-F238E27FC236}">
                <a16:creationId xmlns:a16="http://schemas.microsoft.com/office/drawing/2014/main" id="{C186CE9A-DA71-495A-B579-70C5F887FFF8}"/>
              </a:ext>
            </a:extLst>
          </p:cNvPr>
          <p:cNvSpPr txBox="1">
            <a:spLocks noChangeArrowheads="1"/>
          </p:cNvSpPr>
          <p:nvPr/>
        </p:nvSpPr>
        <p:spPr bwMode="auto">
          <a:xfrm>
            <a:off x="1517760" y="4899395"/>
            <a:ext cx="3200016" cy="1600051"/>
          </a:xfrm>
          <a:prstGeom prst="rect">
            <a:avLst/>
          </a:prstGeom>
          <a:solidFill>
            <a:schemeClr val="accent6">
              <a:lumMod val="40000"/>
              <a:lumOff val="60000"/>
              <a:alpha val="76000"/>
            </a:schemeClr>
          </a:solidFill>
          <a:ln>
            <a:noFill/>
          </a:ln>
        </p:spPr>
        <p:txBody>
          <a:bodyPr lIns="91438" tIns="45719" rIns="91438" bIns="45719">
            <a:spAutoFit/>
          </a:bodyPr>
          <a:lstStyle>
            <a:lvl1pPr>
              <a:defRPr sz="2400">
                <a:solidFill>
                  <a:schemeClr val="bg1"/>
                </a:solidFill>
                <a:latin typeface="Arial" panose="020B0604020202020204" pitchFamily="34" charset="0"/>
                <a:ea typeface="MS PGothic" panose="020B0600070205080204" pitchFamily="34" charset="-128"/>
              </a:defRPr>
            </a:lvl1pPr>
            <a:lvl2pPr marL="37931725" indent="-37474525">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30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hangingPunct="1">
              <a:defRPr/>
            </a:pPr>
            <a:r>
              <a:rPr lang="en-US" altLang="en-US" sz="1633" u="sng" dirty="0">
                <a:solidFill>
                  <a:schemeClr val="tx1"/>
                </a:solidFill>
              </a:rPr>
              <a:t>Upgrade project: Elettra2.0</a:t>
            </a:r>
          </a:p>
          <a:p>
            <a:pPr marL="311079" indent="-311079">
              <a:buFont typeface="Arial" panose="020B0604020202020204" pitchFamily="34" charset="0"/>
              <a:buChar char="•"/>
              <a:defRPr/>
            </a:pPr>
            <a:r>
              <a:rPr lang="en-US" sz="1633" dirty="0">
                <a:solidFill>
                  <a:schemeClr val="tx1"/>
                </a:solidFill>
              </a:rPr>
              <a:t>2-2.4 GeV storage ring</a:t>
            </a:r>
          </a:p>
          <a:p>
            <a:pPr marL="311079" indent="-311079">
              <a:buFont typeface="Arial" panose="020B0604020202020204" pitchFamily="34" charset="0"/>
              <a:buChar char="•"/>
              <a:defRPr/>
            </a:pPr>
            <a:r>
              <a:rPr lang="en-US" sz="1633" dirty="0">
                <a:solidFill>
                  <a:schemeClr val="tx1"/>
                </a:solidFill>
              </a:rPr>
              <a:t>Reduced emittance for increased brilliance and coherence</a:t>
            </a:r>
          </a:p>
          <a:p>
            <a:pPr marL="311079" indent="-311079">
              <a:buFont typeface="Arial" panose="020B0604020202020204" pitchFamily="34" charset="0"/>
              <a:buChar char="•"/>
              <a:defRPr/>
            </a:pPr>
            <a:r>
              <a:rPr lang="en-US" sz="1633" dirty="0">
                <a:solidFill>
                  <a:schemeClr val="tx1"/>
                </a:solidFill>
              </a:rPr>
              <a:t>Time schedule: 2025-2026</a:t>
            </a:r>
          </a:p>
        </p:txBody>
      </p:sp>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500"/>
                                        <p:tgtEl>
                                          <p:spTgt spid="14340"/>
                                        </p:tgtEl>
                                      </p:cBhvr>
                                    </p:animEffect>
                                  </p:childTnLst>
                                </p:cTn>
                              </p:par>
                              <p:par>
                                <p:cTn id="8" presetID="10" presetClass="entr" presetSubtype="0" fill="hold"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500"/>
                                        <p:tgtEl>
                                          <p:spTgt spid="143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346"/>
                                        </p:tgtEl>
                                        <p:attrNameLst>
                                          <p:attrName>style.visibility</p:attrName>
                                        </p:attrNameLst>
                                      </p:cBhvr>
                                      <p:to>
                                        <p:strVal val="visible"/>
                                      </p:to>
                                    </p:set>
                                    <p:anim calcmode="lin" valueType="num">
                                      <p:cBhvr additive="base">
                                        <p:cTn id="19" dur="500" fill="hold"/>
                                        <p:tgtEl>
                                          <p:spTgt spid="14346"/>
                                        </p:tgtEl>
                                        <p:attrNameLst>
                                          <p:attrName>ppt_x</p:attrName>
                                        </p:attrNameLst>
                                      </p:cBhvr>
                                      <p:tavLst>
                                        <p:tav tm="0">
                                          <p:val>
                                            <p:strVal val="#ppt_x"/>
                                          </p:val>
                                        </p:tav>
                                        <p:tav tm="100000">
                                          <p:val>
                                            <p:strVal val="#ppt_x"/>
                                          </p:val>
                                        </p:tav>
                                      </p:tavLst>
                                    </p:anim>
                                    <p:anim calcmode="lin" valueType="num">
                                      <p:cBhvr additive="base">
                                        <p:cTn id="20" dur="500" fill="hold"/>
                                        <p:tgtEl>
                                          <p:spTgt spid="1434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G_2141">
            <a:extLst>
              <a:ext uri="{FF2B5EF4-FFF2-40B4-BE49-F238E27FC236}">
                <a16:creationId xmlns:a16="http://schemas.microsoft.com/office/drawing/2014/main" id="{59E1A669-4AD9-CFE8-9FF4-4E8B70DA4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54" b="2568"/>
          <a:stretch>
            <a:fillRect/>
          </a:stretch>
        </p:blipFill>
        <p:spPr bwMode="auto">
          <a:xfrm>
            <a:off x="1523521" y="940420"/>
            <a:ext cx="9144960" cy="558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12">
            <a:extLst>
              <a:ext uri="{FF2B5EF4-FFF2-40B4-BE49-F238E27FC236}">
                <a16:creationId xmlns:a16="http://schemas.microsoft.com/office/drawing/2014/main" id="{71D6C456-AD19-4068-88F3-F68A07AF8AA9}"/>
              </a:ext>
            </a:extLst>
          </p:cNvPr>
          <p:cNvSpPr>
            <a:spLocks noChangeArrowheads="1"/>
          </p:cNvSpPr>
          <p:nvPr/>
        </p:nvSpPr>
        <p:spPr bwMode="auto">
          <a:xfrm rot="20100000">
            <a:off x="5897260" y="3678147"/>
            <a:ext cx="1686417" cy="643748"/>
          </a:xfrm>
          <a:prstGeom prst="ellipse">
            <a:avLst/>
          </a:prstGeom>
          <a:noFill/>
          <a:ln w="57150">
            <a:solidFill>
              <a:srgbClr val="FF0000"/>
            </a:solidFill>
            <a:round/>
            <a:headEnd/>
            <a:tailEnd/>
          </a:ln>
        </p:spPr>
        <p:txBody>
          <a:bodyPr lIns="91438" tIns="45719" rIns="91438" bIns="45719" anchor="ctr"/>
          <a:lstStyle/>
          <a:p>
            <a:pPr eaLnBrk="1" hangingPunct="1">
              <a:defRPr/>
            </a:pPr>
            <a:endParaRPr lang="it-IT" sz="1814">
              <a:solidFill>
                <a:schemeClr val="lt1"/>
              </a:solidFill>
            </a:endParaRPr>
          </a:p>
        </p:txBody>
      </p:sp>
      <p:sp>
        <p:nvSpPr>
          <p:cNvPr id="7" name="Ovale 13">
            <a:extLst>
              <a:ext uri="{FF2B5EF4-FFF2-40B4-BE49-F238E27FC236}">
                <a16:creationId xmlns:a16="http://schemas.microsoft.com/office/drawing/2014/main" id="{9450D741-C4B0-4CB1-8406-626521C61D83}"/>
              </a:ext>
            </a:extLst>
          </p:cNvPr>
          <p:cNvSpPr>
            <a:spLocks noChangeArrowheads="1"/>
          </p:cNvSpPr>
          <p:nvPr/>
        </p:nvSpPr>
        <p:spPr bwMode="auto">
          <a:xfrm rot="20394282">
            <a:off x="3166733" y="4163478"/>
            <a:ext cx="3011356" cy="1893798"/>
          </a:xfrm>
          <a:prstGeom prst="ellipse">
            <a:avLst/>
          </a:prstGeom>
          <a:noFill/>
          <a:ln w="57150">
            <a:solidFill>
              <a:srgbClr val="00B0F0"/>
            </a:solidFill>
            <a:round/>
            <a:headEnd/>
            <a:tailEnd/>
          </a:ln>
        </p:spPr>
        <p:txBody>
          <a:bodyPr lIns="91438" tIns="45719" rIns="91438" bIns="45719" anchor="ctr"/>
          <a:lstStyle/>
          <a:p>
            <a:pPr eaLnBrk="1" hangingPunct="1">
              <a:defRPr/>
            </a:pPr>
            <a:endParaRPr lang="it-IT" sz="1814">
              <a:solidFill>
                <a:schemeClr val="lt1"/>
              </a:solidFill>
            </a:endParaRPr>
          </a:p>
        </p:txBody>
      </p:sp>
      <p:cxnSp>
        <p:nvCxnSpPr>
          <p:cNvPr id="16389" name="Connettore 1 17">
            <a:extLst>
              <a:ext uri="{FF2B5EF4-FFF2-40B4-BE49-F238E27FC236}">
                <a16:creationId xmlns:a16="http://schemas.microsoft.com/office/drawing/2014/main" id="{EB02706D-861F-EB88-A5E0-69EBFD36EA98}"/>
              </a:ext>
            </a:extLst>
          </p:cNvPr>
          <p:cNvCxnSpPr>
            <a:cxnSpLocks noChangeShapeType="1"/>
          </p:cNvCxnSpPr>
          <p:nvPr/>
        </p:nvCxnSpPr>
        <p:spPr bwMode="auto">
          <a:xfrm rot="16200000" flipV="1">
            <a:off x="7480706" y="3687508"/>
            <a:ext cx="694153" cy="190243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16390" name="CasellaDiTesto 18">
            <a:extLst>
              <a:ext uri="{FF2B5EF4-FFF2-40B4-BE49-F238E27FC236}">
                <a16:creationId xmlns:a16="http://schemas.microsoft.com/office/drawing/2014/main" id="{5CFA8193-DEB5-7200-58F4-A1D200EC545C}"/>
              </a:ext>
            </a:extLst>
          </p:cNvPr>
          <p:cNvSpPr txBox="1">
            <a:spLocks noChangeArrowheads="1"/>
          </p:cNvSpPr>
          <p:nvPr/>
        </p:nvSpPr>
        <p:spPr bwMode="auto">
          <a:xfrm>
            <a:off x="6487052" y="5020368"/>
            <a:ext cx="4107211" cy="371510"/>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bg1"/>
                </a:solidFill>
                <a:latin typeface="Arial" panose="020B0604020202020204" pitchFamily="34" charset="0"/>
                <a:ea typeface="MS PGothic" panose="020B0600070205080204" pitchFamily="34" charset="-128"/>
              </a:defRPr>
            </a:lvl1pPr>
            <a:lvl2pPr marL="37931725" indent="-37474525">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30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814"/>
              <a:t>Two undulator lines: FEL-1 and FEL-2</a:t>
            </a:r>
          </a:p>
        </p:txBody>
      </p:sp>
      <p:cxnSp>
        <p:nvCxnSpPr>
          <p:cNvPr id="16391" name="Connettore 1 19">
            <a:extLst>
              <a:ext uri="{FF2B5EF4-FFF2-40B4-BE49-F238E27FC236}">
                <a16:creationId xmlns:a16="http://schemas.microsoft.com/office/drawing/2014/main" id="{5CBFFEEA-06CF-7915-4FC7-7BC6A92CB351}"/>
              </a:ext>
            </a:extLst>
          </p:cNvPr>
          <p:cNvCxnSpPr>
            <a:cxnSpLocks noChangeShapeType="1"/>
          </p:cNvCxnSpPr>
          <p:nvPr/>
        </p:nvCxnSpPr>
        <p:spPr bwMode="auto">
          <a:xfrm rot="16200000" flipH="1">
            <a:off x="5794289" y="5473295"/>
            <a:ext cx="132494" cy="47093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cxnSp>
      <p:sp>
        <p:nvSpPr>
          <p:cNvPr id="16392" name="CasellaDiTesto 20">
            <a:extLst>
              <a:ext uri="{FF2B5EF4-FFF2-40B4-BE49-F238E27FC236}">
                <a16:creationId xmlns:a16="http://schemas.microsoft.com/office/drawing/2014/main" id="{B3057644-6C5F-5404-D5FF-26F80C754E5C}"/>
              </a:ext>
            </a:extLst>
          </p:cNvPr>
          <p:cNvSpPr txBox="1">
            <a:spLocks noChangeArrowheads="1"/>
          </p:cNvSpPr>
          <p:nvPr/>
        </p:nvSpPr>
        <p:spPr bwMode="auto">
          <a:xfrm>
            <a:off x="6074576" y="5819652"/>
            <a:ext cx="3962940" cy="371510"/>
          </a:xfrm>
          <a:prstGeom prst="rect">
            <a:avLst/>
          </a:prstGeom>
          <a:solidFill>
            <a:srgbClr val="00B0F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bg1"/>
                </a:solidFill>
                <a:latin typeface="Arial" panose="020B0604020202020204" pitchFamily="34" charset="0"/>
                <a:ea typeface="MS PGothic" panose="020B0600070205080204" pitchFamily="34" charset="-128"/>
              </a:defRPr>
            </a:lvl1pPr>
            <a:lvl2pPr marL="37931725" indent="-37474525">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30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814"/>
              <a:t>Experimental</a:t>
            </a:r>
            <a:r>
              <a:rPr lang="it-IT" altLang="en-US" sz="1814"/>
              <a:t> hall with 6 end </a:t>
            </a:r>
            <a:r>
              <a:rPr lang="en-US" altLang="en-US" sz="1814"/>
              <a:t>stations</a:t>
            </a:r>
          </a:p>
        </p:txBody>
      </p:sp>
      <p:sp>
        <p:nvSpPr>
          <p:cNvPr id="16393" name="CasellaDiTesto 24">
            <a:extLst>
              <a:ext uri="{FF2B5EF4-FFF2-40B4-BE49-F238E27FC236}">
                <a16:creationId xmlns:a16="http://schemas.microsoft.com/office/drawing/2014/main" id="{7C8D5C70-DCCF-BAF6-B84F-7C036D0F4554}"/>
              </a:ext>
            </a:extLst>
          </p:cNvPr>
          <p:cNvSpPr txBox="1">
            <a:spLocks noChangeArrowheads="1"/>
          </p:cNvSpPr>
          <p:nvPr/>
        </p:nvSpPr>
        <p:spPr bwMode="auto">
          <a:xfrm>
            <a:off x="3690949" y="926018"/>
            <a:ext cx="5845573" cy="39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bg1"/>
                </a:solidFill>
                <a:latin typeface="Arial" panose="020B0604020202020204" pitchFamily="34" charset="0"/>
                <a:ea typeface="MS PGothic" panose="020B0600070205080204" pitchFamily="34" charset="-128"/>
              </a:defRPr>
            </a:lvl1pPr>
            <a:lvl2pPr marL="37931725" indent="-37474525">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30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eaLnBrk="1" hangingPunct="1"/>
            <a:r>
              <a:rPr lang="it-IT" altLang="en-US" sz="1996" b="1">
                <a:solidFill>
                  <a:srgbClr val="FF0000"/>
                </a:solidFill>
                <a:latin typeface="Verdana" panose="020B0604030504040204" pitchFamily="34" charset="0"/>
              </a:rPr>
              <a:t>FERMI</a:t>
            </a:r>
            <a:r>
              <a:rPr lang="it-IT" altLang="en-US" sz="1814" b="1">
                <a:latin typeface="Verdana" panose="020B0604030504040204" pitchFamily="34" charset="0"/>
              </a:rPr>
              <a:t> Free Electron Laser (FEL): 2010</a:t>
            </a:r>
          </a:p>
        </p:txBody>
      </p:sp>
      <p:sp>
        <p:nvSpPr>
          <p:cNvPr id="13" name="Ovale 11">
            <a:extLst>
              <a:ext uri="{FF2B5EF4-FFF2-40B4-BE49-F238E27FC236}">
                <a16:creationId xmlns:a16="http://schemas.microsoft.com/office/drawing/2014/main" id="{C4B236FE-11A7-4DF7-A7A3-9670F22088B5}"/>
              </a:ext>
            </a:extLst>
          </p:cNvPr>
          <p:cNvSpPr>
            <a:spLocks noChangeArrowheads="1"/>
          </p:cNvSpPr>
          <p:nvPr/>
        </p:nvSpPr>
        <p:spPr bwMode="auto">
          <a:xfrm rot="20284369" flipH="1" flipV="1">
            <a:off x="7413739" y="2890384"/>
            <a:ext cx="2092540" cy="564539"/>
          </a:xfrm>
          <a:prstGeom prst="ellipse">
            <a:avLst/>
          </a:prstGeom>
          <a:noFill/>
          <a:ln w="57150">
            <a:solidFill>
              <a:srgbClr val="FF9900"/>
            </a:solidFill>
            <a:round/>
            <a:headEnd/>
            <a:tailEnd/>
          </a:ln>
        </p:spPr>
        <p:txBody>
          <a:bodyPr rot="10800000" lIns="91438" tIns="45719" rIns="91438" bIns="45719" anchor="ctr"/>
          <a:lstStyle/>
          <a:p>
            <a:pPr eaLnBrk="1" hangingPunct="1">
              <a:defRPr/>
            </a:pPr>
            <a:endParaRPr lang="it-IT" sz="1814">
              <a:solidFill>
                <a:schemeClr val="lt1"/>
              </a:solidFill>
            </a:endParaRPr>
          </a:p>
        </p:txBody>
      </p:sp>
      <p:cxnSp>
        <p:nvCxnSpPr>
          <p:cNvPr id="16395" name="Connettore 1 15">
            <a:extLst>
              <a:ext uri="{FF2B5EF4-FFF2-40B4-BE49-F238E27FC236}">
                <a16:creationId xmlns:a16="http://schemas.microsoft.com/office/drawing/2014/main" id="{9FEA3760-97F1-1DAD-3060-973FCA42F37E}"/>
              </a:ext>
            </a:extLst>
          </p:cNvPr>
          <p:cNvCxnSpPr>
            <a:cxnSpLocks noChangeShapeType="1"/>
          </p:cNvCxnSpPr>
          <p:nvPr/>
        </p:nvCxnSpPr>
        <p:spPr bwMode="auto">
          <a:xfrm rot="16200000" flipH="1">
            <a:off x="8943900" y="3156092"/>
            <a:ext cx="475250" cy="879933"/>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cxnSp>
      <p:sp>
        <p:nvSpPr>
          <p:cNvPr id="16396" name="CasellaDiTesto 16">
            <a:extLst>
              <a:ext uri="{FF2B5EF4-FFF2-40B4-BE49-F238E27FC236}">
                <a16:creationId xmlns:a16="http://schemas.microsoft.com/office/drawing/2014/main" id="{657596FB-9260-2F5E-AA6E-F756F655BDBE}"/>
              </a:ext>
            </a:extLst>
          </p:cNvPr>
          <p:cNvSpPr txBox="1">
            <a:spLocks noChangeArrowheads="1"/>
          </p:cNvSpPr>
          <p:nvPr/>
        </p:nvSpPr>
        <p:spPr bwMode="auto">
          <a:xfrm>
            <a:off x="8316714" y="3830803"/>
            <a:ext cx="2305682" cy="650689"/>
          </a:xfrm>
          <a:prstGeom prst="rect">
            <a:avLst/>
          </a:prstGeom>
          <a:solidFill>
            <a:srgbClr val="FFC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bg1"/>
                </a:solidFill>
                <a:latin typeface="Arial" panose="020B0604020202020204" pitchFamily="34" charset="0"/>
                <a:ea typeface="MS PGothic" panose="020B0600070205080204" pitchFamily="34" charset="-128"/>
              </a:defRPr>
            </a:lvl1pPr>
            <a:lvl2pPr marL="37931725" indent="-37474525">
              <a:defRPr sz="2400">
                <a:solidFill>
                  <a:schemeClr val="bg1"/>
                </a:solidFill>
                <a:latin typeface="Arial" panose="020B0604020202020204" pitchFamily="34" charset="0"/>
                <a:ea typeface="MS PGothic" panose="020B0600070205080204" pitchFamily="34" charset="-128"/>
              </a:defRPr>
            </a:lvl2pPr>
            <a:lvl3pPr>
              <a:defRPr sz="2400">
                <a:solidFill>
                  <a:schemeClr val="bg1"/>
                </a:solidFill>
                <a:latin typeface="Arial" panose="020B0604020202020204" pitchFamily="34" charset="0"/>
                <a:ea typeface="MS PGothic" panose="020B0600070205080204" pitchFamily="34" charset="-128"/>
              </a:defRPr>
            </a:lvl3pPr>
            <a:lvl4pPr>
              <a:defRPr sz="2400">
                <a:solidFill>
                  <a:schemeClr val="bg1"/>
                </a:solidFill>
                <a:latin typeface="Arial" panose="020B0604020202020204" pitchFamily="34" charset="0"/>
                <a:ea typeface="MS PGothic" panose="020B0600070205080204" pitchFamily="34" charset="-128"/>
              </a:defRPr>
            </a:lvl4pPr>
            <a:lvl5pPr>
              <a:defRPr sz="2400">
                <a:solidFill>
                  <a:schemeClr val="bg1"/>
                </a:solidFill>
                <a:latin typeface="Arial" panose="020B0604020202020204" pitchFamily="34" charset="0"/>
                <a:ea typeface="MS PGothic" panose="020B0600070205080204" pitchFamily="34" charset="-128"/>
              </a:defRPr>
            </a:lvl5pPr>
            <a:lvl6pPr marL="25130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6pPr>
            <a:lvl7pPr marL="29702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7pPr>
            <a:lvl8pPr marL="34274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8pPr>
            <a:lvl9pPr marL="3884613" indent="-227013" defTabSz="447675"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defRPr>
            </a:lvl9pPr>
          </a:lstStyle>
          <a:p>
            <a:pPr algn="ctr" eaLnBrk="1" hangingPunct="1"/>
            <a:r>
              <a:rPr lang="it-IT" altLang="en-US" sz="1814"/>
              <a:t>1.5 GeV electron linear </a:t>
            </a:r>
            <a:r>
              <a:rPr lang="en-US" altLang="en-US" sz="1814"/>
              <a:t>accelerator</a:t>
            </a:r>
          </a:p>
        </p:txBody>
      </p:sp>
      <p:sp>
        <p:nvSpPr>
          <p:cNvPr id="16" name="Title 1">
            <a:extLst>
              <a:ext uri="{FF2B5EF4-FFF2-40B4-BE49-F238E27FC236}">
                <a16:creationId xmlns:a16="http://schemas.microsoft.com/office/drawing/2014/main" id="{65636F4F-ED3B-4F35-871A-3E6DED834785}"/>
              </a:ext>
            </a:extLst>
          </p:cNvPr>
          <p:cNvSpPr txBox="1">
            <a:spLocks/>
          </p:cNvSpPr>
          <p:nvPr/>
        </p:nvSpPr>
        <p:spPr bwMode="auto">
          <a:xfrm>
            <a:off x="3670198" y="184508"/>
            <a:ext cx="6140539" cy="6538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S PGothic" pitchFamily="34" charset="-128"/>
                <a:cs typeface="MS PGothic" charset="0"/>
              </a:defRPr>
            </a:lvl1pPr>
            <a:lvl2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2pPr>
            <a:lvl3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3pPr>
            <a:lvl4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4pPr>
            <a:lvl5pPr algn="ctr" defTabSz="447675"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pPr eaLnBrk="1" hangingPunct="1">
              <a:defRPr/>
            </a:pPr>
            <a:r>
              <a:rPr lang="it-IT" altLang="it-IT" sz="2540" kern="0" dirty="0">
                <a:solidFill>
                  <a:srgbClr val="FFC000"/>
                </a:solidFill>
              </a:rPr>
              <a:t>Elettra Sincrotrone Trieste laboratory</a:t>
            </a:r>
          </a:p>
        </p:txBody>
      </p:sp>
      <p:sp>
        <p:nvSpPr>
          <p:cNvPr id="17" name="Text Box 23">
            <a:extLst>
              <a:ext uri="{FF2B5EF4-FFF2-40B4-BE49-F238E27FC236}">
                <a16:creationId xmlns:a16="http://schemas.microsoft.com/office/drawing/2014/main" id="{67F4A449-4223-4B36-954A-2B1F4294120B}"/>
              </a:ext>
            </a:extLst>
          </p:cNvPr>
          <p:cNvSpPr txBox="1">
            <a:spLocks noChangeArrowheads="1"/>
          </p:cNvSpPr>
          <p:nvPr/>
        </p:nvSpPr>
        <p:spPr bwMode="auto">
          <a:xfrm>
            <a:off x="1523520" y="1304777"/>
            <a:ext cx="5859976" cy="2363289"/>
          </a:xfrm>
          <a:prstGeom prst="rect">
            <a:avLst/>
          </a:prstGeom>
          <a:solidFill>
            <a:schemeClr val="bg1">
              <a:alpha val="74000"/>
            </a:schemeClr>
          </a:solidFill>
          <a:ln>
            <a:noFill/>
          </a:ln>
          <a:effectLst/>
        </p:spPr>
        <p:txBody>
          <a:bodyPr/>
          <a:lstStyle/>
          <a:p>
            <a:pPr>
              <a:lnSpc>
                <a:spcPct val="150000"/>
              </a:lnSpc>
              <a:defRPr/>
            </a:pPr>
            <a:r>
              <a:rPr lang="en-GB" altLang="en-US" sz="1270" dirty="0"/>
              <a:t>Free Electron Laser source:</a:t>
            </a:r>
            <a:endParaRPr lang="en-GB" altLang="en-US" sz="1633" dirty="0"/>
          </a:p>
          <a:p>
            <a:pPr marL="259232" indent="-259232">
              <a:lnSpc>
                <a:spcPct val="150000"/>
              </a:lnSpc>
              <a:buFont typeface="Arial" panose="020B0604020202020204" pitchFamily="34" charset="0"/>
              <a:buChar char="•"/>
              <a:defRPr/>
            </a:pPr>
            <a:r>
              <a:rPr lang="en-US" altLang="en-US" sz="1270" dirty="0"/>
              <a:t>“Seed” by a conventional laser</a:t>
            </a:r>
          </a:p>
          <a:p>
            <a:pPr marL="259232" indent="-259232">
              <a:lnSpc>
                <a:spcPct val="150000"/>
              </a:lnSpc>
              <a:buFont typeface="Arial" panose="020B0604020202020204" pitchFamily="34" charset="0"/>
              <a:buChar char="•"/>
              <a:defRPr/>
            </a:pPr>
            <a:r>
              <a:rPr lang="en-US" altLang="en-US" sz="1270" dirty="0"/>
              <a:t>high peak power (&gt;GWs)</a:t>
            </a:r>
          </a:p>
          <a:p>
            <a:pPr marL="259232" indent="-259232">
              <a:lnSpc>
                <a:spcPct val="150000"/>
              </a:lnSpc>
              <a:buFont typeface="Arial" panose="020B0604020202020204" pitchFamily="34" charset="0"/>
              <a:buChar char="•"/>
              <a:defRPr/>
            </a:pPr>
            <a:r>
              <a:rPr lang="en-US" altLang="en-US" sz="1270" dirty="0"/>
              <a:t>short pulse length (&lt;100 fs)</a:t>
            </a:r>
          </a:p>
          <a:p>
            <a:pPr marL="259232" indent="-259232">
              <a:lnSpc>
                <a:spcPct val="150000"/>
              </a:lnSpc>
              <a:buFont typeface="Arial" panose="020B0604020202020204" pitchFamily="34" charset="0"/>
              <a:buChar char="•"/>
              <a:defRPr/>
            </a:pPr>
            <a:r>
              <a:rPr lang="en-US" altLang="en-US" sz="1270" dirty="0"/>
              <a:t>full spatial and temporal coherence</a:t>
            </a:r>
          </a:p>
          <a:p>
            <a:pPr marL="259232" indent="-259232">
              <a:lnSpc>
                <a:spcPct val="150000"/>
              </a:lnSpc>
              <a:buFont typeface="Arial" panose="020B0604020202020204" pitchFamily="34" charset="0"/>
              <a:buChar char="•"/>
              <a:defRPr/>
            </a:pPr>
            <a:r>
              <a:rPr lang="nn-NO" altLang="en-US" sz="1270" dirty="0"/>
              <a:t>photon energy bandwidth &lt; 10</a:t>
            </a:r>
            <a:r>
              <a:rPr lang="nn-NO" altLang="en-US" sz="1270" baseline="30000" dirty="0"/>
              <a:t>-3</a:t>
            </a:r>
            <a:endParaRPr lang="en-US" altLang="en-US" sz="1270" dirty="0"/>
          </a:p>
          <a:p>
            <a:pPr marL="259232" indent="-259232">
              <a:lnSpc>
                <a:spcPct val="150000"/>
              </a:lnSpc>
              <a:buFont typeface="Arial" panose="020B0604020202020204" pitchFamily="34" charset="0"/>
              <a:buChar char="•"/>
              <a:defRPr/>
            </a:pPr>
            <a:r>
              <a:rPr lang="en-US" altLang="en-US" sz="1270" dirty="0"/>
              <a:t>tunable wavelength (</a:t>
            </a:r>
            <a:r>
              <a:rPr lang="nn-NO" altLang="en-US" sz="1270" dirty="0"/>
              <a:t>100-4 nm)</a:t>
            </a:r>
          </a:p>
          <a:p>
            <a:pPr marL="259232" indent="-259232">
              <a:lnSpc>
                <a:spcPct val="150000"/>
              </a:lnSpc>
              <a:buFont typeface="Arial" panose="020B0604020202020204" pitchFamily="34" charset="0"/>
              <a:buChar char="•"/>
              <a:defRPr/>
            </a:pPr>
            <a:r>
              <a:rPr lang="en-US" altLang="en-US" sz="1270" dirty="0"/>
              <a:t>variable polarization</a:t>
            </a:r>
            <a:r>
              <a:rPr lang="nn-NO" altLang="en-US" sz="1270" dirty="0"/>
              <a:t> </a:t>
            </a:r>
          </a:p>
        </p:txBody>
      </p:sp>
      <p:pic>
        <p:nvPicPr>
          <p:cNvPr id="16399" name="Picture 2">
            <a:extLst>
              <a:ext uri="{FF2B5EF4-FFF2-40B4-BE49-F238E27FC236}">
                <a16:creationId xmlns:a16="http://schemas.microsoft.com/office/drawing/2014/main" id="{833BB2F0-0D15-3BA1-C41F-AA4386C34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287" y="1663376"/>
            <a:ext cx="3284985" cy="13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399"/>
                                        </p:tgtEl>
                                        <p:attrNameLst>
                                          <p:attrName>style.visibility</p:attrName>
                                        </p:attrNameLst>
                                      </p:cBhvr>
                                      <p:to>
                                        <p:strVal val="visible"/>
                                      </p:to>
                                    </p:set>
                                    <p:animEffect transition="in" filter="fade">
                                      <p:cBhvr>
                                        <p:cTn id="10" dur="500"/>
                                        <p:tgtEl>
                                          <p:spTgt spid="16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AD18-96BD-ACEE-8045-1EB6C56735E1}"/>
              </a:ext>
            </a:extLst>
          </p:cNvPr>
          <p:cNvSpPr>
            <a:spLocks noGrp="1"/>
          </p:cNvSpPr>
          <p:nvPr>
            <p:ph type="title"/>
          </p:nvPr>
        </p:nvSpPr>
        <p:spPr/>
        <p:txBody>
          <a:bodyPr/>
          <a:lstStyle/>
          <a:p>
            <a:pPr algn="ctr"/>
            <a:r>
              <a:rPr lang="en-US" dirty="0" err="1"/>
              <a:t>Elettra's</a:t>
            </a:r>
            <a:r>
              <a:rPr lang="en-US" dirty="0"/>
              <a:t> Beamlines</a:t>
            </a:r>
          </a:p>
        </p:txBody>
      </p:sp>
      <p:pic>
        <p:nvPicPr>
          <p:cNvPr id="6" name="Content Placeholder 5">
            <a:extLst>
              <a:ext uri="{FF2B5EF4-FFF2-40B4-BE49-F238E27FC236}">
                <a16:creationId xmlns:a16="http://schemas.microsoft.com/office/drawing/2014/main" id="{F3AC028C-F8F2-6468-6FC7-21E1E594BB02}"/>
              </a:ext>
            </a:extLst>
          </p:cNvPr>
          <p:cNvPicPr>
            <a:picLocks noGrp="1" noChangeAspect="1"/>
          </p:cNvPicPr>
          <p:nvPr>
            <p:ph idx="1"/>
          </p:nvPr>
        </p:nvPicPr>
        <p:blipFill rotWithShape="1">
          <a:blip r:embed="rId2"/>
          <a:srcRect l="20242" t="16651" r="20832" b="31983"/>
          <a:stretch/>
        </p:blipFill>
        <p:spPr>
          <a:xfrm>
            <a:off x="1613914" y="2143498"/>
            <a:ext cx="8964171" cy="4395414"/>
          </a:xfrm>
        </p:spPr>
      </p:pic>
      <p:sp>
        <p:nvSpPr>
          <p:cNvPr id="4" name="Slide Number Placeholder 3">
            <a:extLst>
              <a:ext uri="{FF2B5EF4-FFF2-40B4-BE49-F238E27FC236}">
                <a16:creationId xmlns:a16="http://schemas.microsoft.com/office/drawing/2014/main" id="{CF736451-D763-E319-D6E1-E6DF026632D7}"/>
              </a:ext>
            </a:extLst>
          </p:cNvPr>
          <p:cNvSpPr>
            <a:spLocks noGrp="1"/>
          </p:cNvSpPr>
          <p:nvPr>
            <p:ph type="sldNum" sz="quarter" idx="12"/>
          </p:nvPr>
        </p:nvSpPr>
        <p:spPr/>
        <p:txBody>
          <a:bodyPr/>
          <a:lstStyle/>
          <a:p>
            <a:fld id="{2AA81221-6CFF-482D-8DC1-B5FF537042AD}" type="slidenum">
              <a:rPr lang="fa-IR" smtClean="0"/>
              <a:pPr/>
              <a:t>49</a:t>
            </a:fld>
            <a:endParaRPr lang="fa-IR" dirty="0"/>
          </a:p>
        </p:txBody>
      </p:sp>
      <p:pic>
        <p:nvPicPr>
          <p:cNvPr id="7" name="Picture 6">
            <a:extLst>
              <a:ext uri="{FF2B5EF4-FFF2-40B4-BE49-F238E27FC236}">
                <a16:creationId xmlns:a16="http://schemas.microsoft.com/office/drawing/2014/main" id="{BE547F87-D232-E020-690F-FE9026A1F609}"/>
              </a:ext>
            </a:extLst>
          </p:cNvPr>
          <p:cNvPicPr>
            <a:picLocks noChangeAspect="1"/>
          </p:cNvPicPr>
          <p:nvPr/>
        </p:nvPicPr>
        <p:blipFill>
          <a:blip r:embed="rId3"/>
          <a:stretch>
            <a:fillRect/>
          </a:stretch>
        </p:blipFill>
        <p:spPr>
          <a:xfrm>
            <a:off x="3312935" y="463039"/>
            <a:ext cx="5566130" cy="5931922"/>
          </a:xfrm>
          <a:prstGeom prst="rect">
            <a:avLst/>
          </a:prstGeom>
        </p:spPr>
      </p:pic>
    </p:spTree>
    <p:extLst>
      <p:ext uri="{BB962C8B-B14F-4D97-AF65-F5344CB8AC3E}">
        <p14:creationId xmlns:p14="http://schemas.microsoft.com/office/powerpoint/2010/main" val="12586683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1371-2568-0866-C40B-D6DF64909077}"/>
              </a:ext>
            </a:extLst>
          </p:cNvPr>
          <p:cNvSpPr>
            <a:spLocks noGrp="1"/>
          </p:cNvSpPr>
          <p:nvPr>
            <p:ph type="title"/>
          </p:nvPr>
        </p:nvSpPr>
        <p:spPr/>
        <p:txBody>
          <a:bodyPr/>
          <a:lstStyle/>
          <a:p>
            <a:r>
              <a:rPr lang="en-US" dirty="0"/>
              <a:t>Different types of RIs</a:t>
            </a:r>
          </a:p>
        </p:txBody>
      </p:sp>
      <p:graphicFrame>
        <p:nvGraphicFramePr>
          <p:cNvPr id="4" name="Content Placeholder 3">
            <a:extLst>
              <a:ext uri="{FF2B5EF4-FFF2-40B4-BE49-F238E27FC236}">
                <a16:creationId xmlns:a16="http://schemas.microsoft.com/office/drawing/2014/main" id="{0E79781C-E461-EF52-01DD-3A8A5EDD02F0}"/>
              </a:ext>
            </a:extLst>
          </p:cNvPr>
          <p:cNvGraphicFramePr>
            <a:graphicFrameLocks noGrp="1"/>
          </p:cNvGraphicFramePr>
          <p:nvPr>
            <p:ph idx="1"/>
          </p:nvPr>
        </p:nvGraphicFramePr>
        <p:xfrm>
          <a:off x="2152650" y="2361011"/>
          <a:ext cx="7886700" cy="3263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57759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graphicEl>
                                              <a:dgm id="{FAD72606-C4C1-47C8-BBBE-E4E8572672DB}"/>
                                            </p:graphicEl>
                                          </p:spTgt>
                                        </p:tgtEl>
                                        <p:attrNameLst>
                                          <p:attrName>style.visibility</p:attrName>
                                        </p:attrNameLst>
                                      </p:cBhvr>
                                      <p:to>
                                        <p:strVal val="visible"/>
                                      </p:to>
                                    </p:set>
                                    <p:animEffect transition="in" filter="fade">
                                      <p:cBhvr>
                                        <p:cTn id="7" dur="1000"/>
                                        <p:tgtEl>
                                          <p:spTgt spid="4">
                                            <p:graphicEl>
                                              <a:dgm id="{FAD72606-C4C1-47C8-BBBE-E4E8572672DB}"/>
                                            </p:graphicEl>
                                          </p:spTgt>
                                        </p:tgtEl>
                                      </p:cBhvr>
                                    </p:animEffect>
                                    <p:anim calcmode="lin" valueType="num">
                                      <p:cBhvr>
                                        <p:cTn id="8" dur="1000" fill="hold"/>
                                        <p:tgtEl>
                                          <p:spTgt spid="4">
                                            <p:graphicEl>
                                              <a:dgm id="{FAD72606-C4C1-47C8-BBBE-E4E8572672DB}"/>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FAD72606-C4C1-47C8-BBBE-E4E8572672DB}"/>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4">
                                            <p:graphicEl>
                                              <a:dgm id="{16AF6448-2F7F-4BFA-817E-A76B13A9E5E5}"/>
                                            </p:graphicEl>
                                          </p:spTgt>
                                        </p:tgtEl>
                                        <p:attrNameLst>
                                          <p:attrName>style.visibility</p:attrName>
                                        </p:attrNameLst>
                                      </p:cBhvr>
                                      <p:to>
                                        <p:strVal val="visible"/>
                                      </p:to>
                                    </p:set>
                                    <p:animEffect transition="in" filter="fade">
                                      <p:cBhvr>
                                        <p:cTn id="13" dur="1000"/>
                                        <p:tgtEl>
                                          <p:spTgt spid="4">
                                            <p:graphicEl>
                                              <a:dgm id="{16AF6448-2F7F-4BFA-817E-A76B13A9E5E5}"/>
                                            </p:graphicEl>
                                          </p:spTgt>
                                        </p:tgtEl>
                                      </p:cBhvr>
                                    </p:animEffect>
                                    <p:anim calcmode="lin" valueType="num">
                                      <p:cBhvr>
                                        <p:cTn id="14" dur="1000" fill="hold"/>
                                        <p:tgtEl>
                                          <p:spTgt spid="4">
                                            <p:graphicEl>
                                              <a:dgm id="{16AF6448-2F7F-4BFA-817E-A76B13A9E5E5}"/>
                                            </p:graphicEl>
                                          </p:spTgt>
                                        </p:tgtEl>
                                        <p:attrNameLst>
                                          <p:attrName>ppt_x</p:attrName>
                                        </p:attrNameLst>
                                      </p:cBhvr>
                                      <p:tavLst>
                                        <p:tav tm="0">
                                          <p:val>
                                            <p:strVal val="#ppt_x"/>
                                          </p:val>
                                        </p:tav>
                                        <p:tav tm="100000">
                                          <p:val>
                                            <p:strVal val="#ppt_x"/>
                                          </p:val>
                                        </p:tav>
                                      </p:tavLst>
                                    </p:anim>
                                    <p:anim calcmode="lin" valueType="num">
                                      <p:cBhvr>
                                        <p:cTn id="15" dur="1000" fill="hold"/>
                                        <p:tgtEl>
                                          <p:spTgt spid="4">
                                            <p:graphicEl>
                                              <a:dgm id="{16AF6448-2F7F-4BFA-817E-A76B13A9E5E5}"/>
                                            </p:graphic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4">
                                            <p:graphicEl>
                                              <a:dgm id="{892707D6-BDBB-4920-A242-AB772F0CC471}"/>
                                            </p:graphicEl>
                                          </p:spTgt>
                                        </p:tgtEl>
                                        <p:attrNameLst>
                                          <p:attrName>style.visibility</p:attrName>
                                        </p:attrNameLst>
                                      </p:cBhvr>
                                      <p:to>
                                        <p:strVal val="visible"/>
                                      </p:to>
                                    </p:set>
                                    <p:animEffect transition="in" filter="fade">
                                      <p:cBhvr>
                                        <p:cTn id="18" dur="1000"/>
                                        <p:tgtEl>
                                          <p:spTgt spid="4">
                                            <p:graphicEl>
                                              <a:dgm id="{892707D6-BDBB-4920-A242-AB772F0CC471}"/>
                                            </p:graphicEl>
                                          </p:spTgt>
                                        </p:tgtEl>
                                      </p:cBhvr>
                                    </p:animEffect>
                                    <p:anim calcmode="lin" valueType="num">
                                      <p:cBhvr>
                                        <p:cTn id="19" dur="1000" fill="hold"/>
                                        <p:tgtEl>
                                          <p:spTgt spid="4">
                                            <p:graphicEl>
                                              <a:dgm id="{892707D6-BDBB-4920-A242-AB772F0CC471}"/>
                                            </p:graphicEl>
                                          </p:spTgt>
                                        </p:tgtEl>
                                        <p:attrNameLst>
                                          <p:attrName>ppt_x</p:attrName>
                                        </p:attrNameLst>
                                      </p:cBhvr>
                                      <p:tavLst>
                                        <p:tav tm="0">
                                          <p:val>
                                            <p:strVal val="#ppt_x"/>
                                          </p:val>
                                        </p:tav>
                                        <p:tav tm="100000">
                                          <p:val>
                                            <p:strVal val="#ppt_x"/>
                                          </p:val>
                                        </p:tav>
                                      </p:tavLst>
                                    </p:anim>
                                    <p:anim calcmode="lin" valueType="num">
                                      <p:cBhvr>
                                        <p:cTn id="20" dur="1000" fill="hold"/>
                                        <p:tgtEl>
                                          <p:spTgt spid="4">
                                            <p:graphicEl>
                                              <a:dgm id="{892707D6-BDBB-4920-A242-AB772F0CC471}"/>
                                            </p:graphicEl>
                                          </p:spTgt>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1000"/>
                                  </p:stCondLst>
                                  <p:childTnLst>
                                    <p:set>
                                      <p:cBhvr>
                                        <p:cTn id="23" dur="1" fill="hold">
                                          <p:stCondLst>
                                            <p:cond delay="0"/>
                                          </p:stCondLst>
                                        </p:cTn>
                                        <p:tgtEl>
                                          <p:spTgt spid="4">
                                            <p:graphicEl>
                                              <a:dgm id="{03BE8FCD-FEE5-4542-85B4-AD90130621AA}"/>
                                            </p:graphicEl>
                                          </p:spTgt>
                                        </p:tgtEl>
                                        <p:attrNameLst>
                                          <p:attrName>style.visibility</p:attrName>
                                        </p:attrNameLst>
                                      </p:cBhvr>
                                      <p:to>
                                        <p:strVal val="visible"/>
                                      </p:to>
                                    </p:set>
                                    <p:animEffect transition="in" filter="fade">
                                      <p:cBhvr>
                                        <p:cTn id="24" dur="1000"/>
                                        <p:tgtEl>
                                          <p:spTgt spid="4">
                                            <p:graphicEl>
                                              <a:dgm id="{03BE8FCD-FEE5-4542-85B4-AD90130621AA}"/>
                                            </p:graphicEl>
                                          </p:spTgt>
                                        </p:tgtEl>
                                      </p:cBhvr>
                                    </p:animEffect>
                                    <p:anim calcmode="lin" valueType="num">
                                      <p:cBhvr>
                                        <p:cTn id="25" dur="1000" fill="hold"/>
                                        <p:tgtEl>
                                          <p:spTgt spid="4">
                                            <p:graphicEl>
                                              <a:dgm id="{03BE8FCD-FEE5-4542-85B4-AD90130621AA}"/>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03BE8FCD-FEE5-4542-85B4-AD90130621AA}"/>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
                                            <p:graphicEl>
                                              <a:dgm id="{B0AB113F-4B16-4921-AEC9-99B2DE594D98}"/>
                                            </p:graphicEl>
                                          </p:spTgt>
                                        </p:tgtEl>
                                        <p:attrNameLst>
                                          <p:attrName>style.visibility</p:attrName>
                                        </p:attrNameLst>
                                      </p:cBhvr>
                                      <p:to>
                                        <p:strVal val="visible"/>
                                      </p:to>
                                    </p:set>
                                    <p:animEffect transition="in" filter="fade">
                                      <p:cBhvr>
                                        <p:cTn id="29" dur="1000"/>
                                        <p:tgtEl>
                                          <p:spTgt spid="4">
                                            <p:graphicEl>
                                              <a:dgm id="{B0AB113F-4B16-4921-AEC9-99B2DE594D98}"/>
                                            </p:graphicEl>
                                          </p:spTgt>
                                        </p:tgtEl>
                                      </p:cBhvr>
                                    </p:animEffect>
                                    <p:anim calcmode="lin" valueType="num">
                                      <p:cBhvr>
                                        <p:cTn id="30" dur="1000" fill="hold"/>
                                        <p:tgtEl>
                                          <p:spTgt spid="4">
                                            <p:graphicEl>
                                              <a:dgm id="{B0AB113F-4B16-4921-AEC9-99B2DE594D98}"/>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B0AB113F-4B16-4921-AEC9-99B2DE594D98}"/>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graphicEl>
                                              <a:dgm id="{B7EF5290-4D0A-417F-8D98-502D4822F3C8}"/>
                                            </p:graphicEl>
                                          </p:spTgt>
                                        </p:tgtEl>
                                        <p:attrNameLst>
                                          <p:attrName>style.visibility</p:attrName>
                                        </p:attrNameLst>
                                      </p:cBhvr>
                                      <p:to>
                                        <p:strVal val="visible"/>
                                      </p:to>
                                    </p:set>
                                    <p:animEffect transition="in" filter="fade">
                                      <p:cBhvr>
                                        <p:cTn id="36" dur="1000"/>
                                        <p:tgtEl>
                                          <p:spTgt spid="4">
                                            <p:graphicEl>
                                              <a:dgm id="{B7EF5290-4D0A-417F-8D98-502D4822F3C8}"/>
                                            </p:graphicEl>
                                          </p:spTgt>
                                        </p:tgtEl>
                                      </p:cBhvr>
                                    </p:animEffect>
                                    <p:anim calcmode="lin" valueType="num">
                                      <p:cBhvr>
                                        <p:cTn id="37" dur="1000" fill="hold"/>
                                        <p:tgtEl>
                                          <p:spTgt spid="4">
                                            <p:graphicEl>
                                              <a:dgm id="{B7EF5290-4D0A-417F-8D98-502D4822F3C8}"/>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B7EF5290-4D0A-417F-8D98-502D4822F3C8}"/>
                                            </p:graphic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1000"/>
                                  </p:stCondLst>
                                  <p:childTnLst>
                                    <p:set>
                                      <p:cBhvr>
                                        <p:cTn id="41" dur="1" fill="hold">
                                          <p:stCondLst>
                                            <p:cond delay="0"/>
                                          </p:stCondLst>
                                        </p:cTn>
                                        <p:tgtEl>
                                          <p:spTgt spid="4">
                                            <p:graphicEl>
                                              <a:dgm id="{75AD2D6C-E1A2-4085-AAEC-2D39760FE38C}"/>
                                            </p:graphicEl>
                                          </p:spTgt>
                                        </p:tgtEl>
                                        <p:attrNameLst>
                                          <p:attrName>style.visibility</p:attrName>
                                        </p:attrNameLst>
                                      </p:cBhvr>
                                      <p:to>
                                        <p:strVal val="visible"/>
                                      </p:to>
                                    </p:set>
                                    <p:animEffect transition="in" filter="fade">
                                      <p:cBhvr>
                                        <p:cTn id="42" dur="1000"/>
                                        <p:tgtEl>
                                          <p:spTgt spid="4">
                                            <p:graphicEl>
                                              <a:dgm id="{75AD2D6C-E1A2-4085-AAEC-2D39760FE38C}"/>
                                            </p:graphicEl>
                                          </p:spTgt>
                                        </p:tgtEl>
                                      </p:cBhvr>
                                    </p:animEffect>
                                    <p:anim calcmode="lin" valueType="num">
                                      <p:cBhvr>
                                        <p:cTn id="43" dur="1000" fill="hold"/>
                                        <p:tgtEl>
                                          <p:spTgt spid="4">
                                            <p:graphicEl>
                                              <a:dgm id="{75AD2D6C-E1A2-4085-AAEC-2D39760FE38C}"/>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75AD2D6C-E1A2-4085-AAEC-2D39760FE38C}"/>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000"/>
                                  </p:stCondLst>
                                  <p:childTnLst>
                                    <p:set>
                                      <p:cBhvr>
                                        <p:cTn id="46" dur="1" fill="hold">
                                          <p:stCondLst>
                                            <p:cond delay="0"/>
                                          </p:stCondLst>
                                        </p:cTn>
                                        <p:tgtEl>
                                          <p:spTgt spid="4">
                                            <p:graphicEl>
                                              <a:dgm id="{124ECD08-4484-448A-8F44-D8D14921A572}"/>
                                            </p:graphicEl>
                                          </p:spTgt>
                                        </p:tgtEl>
                                        <p:attrNameLst>
                                          <p:attrName>style.visibility</p:attrName>
                                        </p:attrNameLst>
                                      </p:cBhvr>
                                      <p:to>
                                        <p:strVal val="visible"/>
                                      </p:to>
                                    </p:set>
                                    <p:animEffect transition="in" filter="fade">
                                      <p:cBhvr>
                                        <p:cTn id="47" dur="1000"/>
                                        <p:tgtEl>
                                          <p:spTgt spid="4">
                                            <p:graphicEl>
                                              <a:dgm id="{124ECD08-4484-448A-8F44-D8D14921A572}"/>
                                            </p:graphicEl>
                                          </p:spTgt>
                                        </p:tgtEl>
                                      </p:cBhvr>
                                    </p:animEffect>
                                    <p:anim calcmode="lin" valueType="num">
                                      <p:cBhvr>
                                        <p:cTn id="48" dur="1000" fill="hold"/>
                                        <p:tgtEl>
                                          <p:spTgt spid="4">
                                            <p:graphicEl>
                                              <a:dgm id="{124ECD08-4484-448A-8F44-D8D14921A572}"/>
                                            </p:graphicEl>
                                          </p:spTgt>
                                        </p:tgtEl>
                                        <p:attrNameLst>
                                          <p:attrName>ppt_x</p:attrName>
                                        </p:attrNameLst>
                                      </p:cBhvr>
                                      <p:tavLst>
                                        <p:tav tm="0">
                                          <p:val>
                                            <p:strVal val="#ppt_x"/>
                                          </p:val>
                                        </p:tav>
                                        <p:tav tm="100000">
                                          <p:val>
                                            <p:strVal val="#ppt_x"/>
                                          </p:val>
                                        </p:tav>
                                      </p:tavLst>
                                    </p:anim>
                                    <p:anim calcmode="lin" valueType="num">
                                      <p:cBhvr>
                                        <p:cTn id="49" dur="1000" fill="hold"/>
                                        <p:tgtEl>
                                          <p:spTgt spid="4">
                                            <p:graphicEl>
                                              <a:dgm id="{124ECD08-4484-448A-8F44-D8D14921A572}"/>
                                            </p:graphicEl>
                                          </p:spTgt>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42" presetClass="entr" presetSubtype="0" fill="hold" grpId="0" nodeType="afterEffect">
                                  <p:stCondLst>
                                    <p:cond delay="1000"/>
                                  </p:stCondLst>
                                  <p:childTnLst>
                                    <p:set>
                                      <p:cBhvr>
                                        <p:cTn id="52" dur="1" fill="hold">
                                          <p:stCondLst>
                                            <p:cond delay="0"/>
                                          </p:stCondLst>
                                        </p:cTn>
                                        <p:tgtEl>
                                          <p:spTgt spid="4">
                                            <p:graphicEl>
                                              <a:dgm id="{256E16DE-B5E5-4A94-BCA4-9EEBE77FCED3}"/>
                                            </p:graphicEl>
                                          </p:spTgt>
                                        </p:tgtEl>
                                        <p:attrNameLst>
                                          <p:attrName>style.visibility</p:attrName>
                                        </p:attrNameLst>
                                      </p:cBhvr>
                                      <p:to>
                                        <p:strVal val="visible"/>
                                      </p:to>
                                    </p:set>
                                    <p:animEffect transition="in" filter="fade">
                                      <p:cBhvr>
                                        <p:cTn id="53" dur="1000"/>
                                        <p:tgtEl>
                                          <p:spTgt spid="4">
                                            <p:graphicEl>
                                              <a:dgm id="{256E16DE-B5E5-4A94-BCA4-9EEBE77FCED3}"/>
                                            </p:graphicEl>
                                          </p:spTgt>
                                        </p:tgtEl>
                                      </p:cBhvr>
                                    </p:animEffect>
                                    <p:anim calcmode="lin" valueType="num">
                                      <p:cBhvr>
                                        <p:cTn id="54" dur="1000" fill="hold"/>
                                        <p:tgtEl>
                                          <p:spTgt spid="4">
                                            <p:graphicEl>
                                              <a:dgm id="{256E16DE-B5E5-4A94-BCA4-9EEBE77FCED3}"/>
                                            </p:graphicEl>
                                          </p:spTgt>
                                        </p:tgtEl>
                                        <p:attrNameLst>
                                          <p:attrName>ppt_x</p:attrName>
                                        </p:attrNameLst>
                                      </p:cBhvr>
                                      <p:tavLst>
                                        <p:tav tm="0">
                                          <p:val>
                                            <p:strVal val="#ppt_x"/>
                                          </p:val>
                                        </p:tav>
                                        <p:tav tm="100000">
                                          <p:val>
                                            <p:strVal val="#ppt_x"/>
                                          </p:val>
                                        </p:tav>
                                      </p:tavLst>
                                    </p:anim>
                                    <p:anim calcmode="lin" valueType="num">
                                      <p:cBhvr>
                                        <p:cTn id="55" dur="1000" fill="hold"/>
                                        <p:tgtEl>
                                          <p:spTgt spid="4">
                                            <p:graphicEl>
                                              <a:dgm id="{256E16DE-B5E5-4A94-BCA4-9EEBE77FCED3}"/>
                                            </p:graphic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1000"/>
                                  </p:stCondLst>
                                  <p:childTnLst>
                                    <p:set>
                                      <p:cBhvr>
                                        <p:cTn id="57" dur="1" fill="hold">
                                          <p:stCondLst>
                                            <p:cond delay="0"/>
                                          </p:stCondLst>
                                        </p:cTn>
                                        <p:tgtEl>
                                          <p:spTgt spid="4">
                                            <p:graphicEl>
                                              <a:dgm id="{DDACA841-659F-490C-A1F3-2252E25BD941}"/>
                                            </p:graphicEl>
                                          </p:spTgt>
                                        </p:tgtEl>
                                        <p:attrNameLst>
                                          <p:attrName>style.visibility</p:attrName>
                                        </p:attrNameLst>
                                      </p:cBhvr>
                                      <p:to>
                                        <p:strVal val="visible"/>
                                      </p:to>
                                    </p:set>
                                    <p:animEffect transition="in" filter="fade">
                                      <p:cBhvr>
                                        <p:cTn id="58" dur="1000"/>
                                        <p:tgtEl>
                                          <p:spTgt spid="4">
                                            <p:graphicEl>
                                              <a:dgm id="{DDACA841-659F-490C-A1F3-2252E25BD941}"/>
                                            </p:graphicEl>
                                          </p:spTgt>
                                        </p:tgtEl>
                                      </p:cBhvr>
                                    </p:animEffect>
                                    <p:anim calcmode="lin" valueType="num">
                                      <p:cBhvr>
                                        <p:cTn id="59" dur="1000" fill="hold"/>
                                        <p:tgtEl>
                                          <p:spTgt spid="4">
                                            <p:graphicEl>
                                              <a:dgm id="{DDACA841-659F-490C-A1F3-2252E25BD941}"/>
                                            </p:graphicEl>
                                          </p:spTgt>
                                        </p:tgtEl>
                                        <p:attrNameLst>
                                          <p:attrName>ppt_x</p:attrName>
                                        </p:attrNameLst>
                                      </p:cBhvr>
                                      <p:tavLst>
                                        <p:tav tm="0">
                                          <p:val>
                                            <p:strVal val="#ppt_x"/>
                                          </p:val>
                                        </p:tav>
                                        <p:tav tm="100000">
                                          <p:val>
                                            <p:strVal val="#ppt_x"/>
                                          </p:val>
                                        </p:tav>
                                      </p:tavLst>
                                    </p:anim>
                                    <p:anim calcmode="lin" valueType="num">
                                      <p:cBhvr>
                                        <p:cTn id="60" dur="1000" fill="hold"/>
                                        <p:tgtEl>
                                          <p:spTgt spid="4">
                                            <p:graphicEl>
                                              <a:dgm id="{DDACA841-659F-490C-A1F3-2252E25BD941}"/>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
                                            <p:graphicEl>
                                              <a:dgm id="{5DAB45D9-F21A-4007-BC01-BF838DDFACD0}"/>
                                            </p:graphicEl>
                                          </p:spTgt>
                                        </p:tgtEl>
                                        <p:attrNameLst>
                                          <p:attrName>style.visibility</p:attrName>
                                        </p:attrNameLst>
                                      </p:cBhvr>
                                      <p:to>
                                        <p:strVal val="visible"/>
                                      </p:to>
                                    </p:set>
                                    <p:animEffect transition="in" filter="fade">
                                      <p:cBhvr>
                                        <p:cTn id="65" dur="1000"/>
                                        <p:tgtEl>
                                          <p:spTgt spid="4">
                                            <p:graphicEl>
                                              <a:dgm id="{5DAB45D9-F21A-4007-BC01-BF838DDFACD0}"/>
                                            </p:graphicEl>
                                          </p:spTgt>
                                        </p:tgtEl>
                                      </p:cBhvr>
                                    </p:animEffect>
                                    <p:anim calcmode="lin" valueType="num">
                                      <p:cBhvr>
                                        <p:cTn id="66" dur="1000" fill="hold"/>
                                        <p:tgtEl>
                                          <p:spTgt spid="4">
                                            <p:graphicEl>
                                              <a:dgm id="{5DAB45D9-F21A-4007-BC01-BF838DDFACD0}"/>
                                            </p:graphicEl>
                                          </p:spTgt>
                                        </p:tgtEl>
                                        <p:attrNameLst>
                                          <p:attrName>ppt_x</p:attrName>
                                        </p:attrNameLst>
                                      </p:cBhvr>
                                      <p:tavLst>
                                        <p:tav tm="0">
                                          <p:val>
                                            <p:strVal val="#ppt_x"/>
                                          </p:val>
                                        </p:tav>
                                        <p:tav tm="100000">
                                          <p:val>
                                            <p:strVal val="#ppt_x"/>
                                          </p:val>
                                        </p:tav>
                                      </p:tavLst>
                                    </p:anim>
                                    <p:anim calcmode="lin" valueType="num">
                                      <p:cBhvr>
                                        <p:cTn id="67" dur="1000" fill="hold"/>
                                        <p:tgtEl>
                                          <p:spTgt spid="4">
                                            <p:graphicEl>
                                              <a:dgm id="{5DAB45D9-F21A-4007-BC01-BF838DDFACD0}"/>
                                            </p:graphicEl>
                                          </p:spTgt>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42" presetClass="entr" presetSubtype="0" fill="hold" grpId="0" nodeType="afterEffect">
                                  <p:stCondLst>
                                    <p:cond delay="1000"/>
                                  </p:stCondLst>
                                  <p:childTnLst>
                                    <p:set>
                                      <p:cBhvr>
                                        <p:cTn id="70" dur="1" fill="hold">
                                          <p:stCondLst>
                                            <p:cond delay="0"/>
                                          </p:stCondLst>
                                        </p:cTn>
                                        <p:tgtEl>
                                          <p:spTgt spid="4">
                                            <p:graphicEl>
                                              <a:dgm id="{18D8998D-36FF-4615-BD99-4A8BAA4E10D1}"/>
                                            </p:graphicEl>
                                          </p:spTgt>
                                        </p:tgtEl>
                                        <p:attrNameLst>
                                          <p:attrName>style.visibility</p:attrName>
                                        </p:attrNameLst>
                                      </p:cBhvr>
                                      <p:to>
                                        <p:strVal val="visible"/>
                                      </p:to>
                                    </p:set>
                                    <p:animEffect transition="in" filter="fade">
                                      <p:cBhvr>
                                        <p:cTn id="71" dur="1000"/>
                                        <p:tgtEl>
                                          <p:spTgt spid="4">
                                            <p:graphicEl>
                                              <a:dgm id="{18D8998D-36FF-4615-BD99-4A8BAA4E10D1}"/>
                                            </p:graphicEl>
                                          </p:spTgt>
                                        </p:tgtEl>
                                      </p:cBhvr>
                                    </p:animEffect>
                                    <p:anim calcmode="lin" valueType="num">
                                      <p:cBhvr>
                                        <p:cTn id="72" dur="1000" fill="hold"/>
                                        <p:tgtEl>
                                          <p:spTgt spid="4">
                                            <p:graphicEl>
                                              <a:dgm id="{18D8998D-36FF-4615-BD99-4A8BAA4E10D1}"/>
                                            </p:graphicEl>
                                          </p:spTgt>
                                        </p:tgtEl>
                                        <p:attrNameLst>
                                          <p:attrName>ppt_x</p:attrName>
                                        </p:attrNameLst>
                                      </p:cBhvr>
                                      <p:tavLst>
                                        <p:tav tm="0">
                                          <p:val>
                                            <p:strVal val="#ppt_x"/>
                                          </p:val>
                                        </p:tav>
                                        <p:tav tm="100000">
                                          <p:val>
                                            <p:strVal val="#ppt_x"/>
                                          </p:val>
                                        </p:tav>
                                      </p:tavLst>
                                    </p:anim>
                                    <p:anim calcmode="lin" valueType="num">
                                      <p:cBhvr>
                                        <p:cTn id="73" dur="1000" fill="hold"/>
                                        <p:tgtEl>
                                          <p:spTgt spid="4">
                                            <p:graphicEl>
                                              <a:dgm id="{18D8998D-36FF-4615-BD99-4A8BAA4E10D1}"/>
                                            </p:graphic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1000"/>
                                  </p:stCondLst>
                                  <p:childTnLst>
                                    <p:set>
                                      <p:cBhvr>
                                        <p:cTn id="75" dur="1" fill="hold">
                                          <p:stCondLst>
                                            <p:cond delay="0"/>
                                          </p:stCondLst>
                                        </p:cTn>
                                        <p:tgtEl>
                                          <p:spTgt spid="4">
                                            <p:graphicEl>
                                              <a:dgm id="{45F4821C-041E-405E-8A80-9B76AF9B536F}"/>
                                            </p:graphicEl>
                                          </p:spTgt>
                                        </p:tgtEl>
                                        <p:attrNameLst>
                                          <p:attrName>style.visibility</p:attrName>
                                        </p:attrNameLst>
                                      </p:cBhvr>
                                      <p:to>
                                        <p:strVal val="visible"/>
                                      </p:to>
                                    </p:set>
                                    <p:animEffect transition="in" filter="fade">
                                      <p:cBhvr>
                                        <p:cTn id="76" dur="1000"/>
                                        <p:tgtEl>
                                          <p:spTgt spid="4">
                                            <p:graphicEl>
                                              <a:dgm id="{45F4821C-041E-405E-8A80-9B76AF9B536F}"/>
                                            </p:graphicEl>
                                          </p:spTgt>
                                        </p:tgtEl>
                                      </p:cBhvr>
                                    </p:animEffect>
                                    <p:anim calcmode="lin" valueType="num">
                                      <p:cBhvr>
                                        <p:cTn id="77" dur="1000" fill="hold"/>
                                        <p:tgtEl>
                                          <p:spTgt spid="4">
                                            <p:graphicEl>
                                              <a:dgm id="{45F4821C-041E-405E-8A80-9B76AF9B536F}"/>
                                            </p:graphicEl>
                                          </p:spTgt>
                                        </p:tgtEl>
                                        <p:attrNameLst>
                                          <p:attrName>ppt_x</p:attrName>
                                        </p:attrNameLst>
                                      </p:cBhvr>
                                      <p:tavLst>
                                        <p:tav tm="0">
                                          <p:val>
                                            <p:strVal val="#ppt_x"/>
                                          </p:val>
                                        </p:tav>
                                        <p:tav tm="100000">
                                          <p:val>
                                            <p:strVal val="#ppt_x"/>
                                          </p:val>
                                        </p:tav>
                                      </p:tavLst>
                                    </p:anim>
                                    <p:anim calcmode="lin" valueType="num">
                                      <p:cBhvr>
                                        <p:cTn id="78" dur="1000" fill="hold"/>
                                        <p:tgtEl>
                                          <p:spTgt spid="4">
                                            <p:graphicEl>
                                              <a:dgm id="{45F4821C-041E-405E-8A80-9B76AF9B536F}"/>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
                                            <p:graphicEl>
                                              <a:dgm id="{B62813D2-379C-4E0F-9B6C-D8D8A39EC3D7}"/>
                                            </p:graphicEl>
                                          </p:spTgt>
                                        </p:tgtEl>
                                        <p:attrNameLst>
                                          <p:attrName>style.visibility</p:attrName>
                                        </p:attrNameLst>
                                      </p:cBhvr>
                                      <p:to>
                                        <p:strVal val="visible"/>
                                      </p:to>
                                    </p:set>
                                    <p:animEffect transition="in" filter="fade">
                                      <p:cBhvr>
                                        <p:cTn id="83" dur="1000"/>
                                        <p:tgtEl>
                                          <p:spTgt spid="4">
                                            <p:graphicEl>
                                              <a:dgm id="{B62813D2-379C-4E0F-9B6C-D8D8A39EC3D7}"/>
                                            </p:graphicEl>
                                          </p:spTgt>
                                        </p:tgtEl>
                                      </p:cBhvr>
                                    </p:animEffect>
                                    <p:anim calcmode="lin" valueType="num">
                                      <p:cBhvr>
                                        <p:cTn id="84" dur="1000" fill="hold"/>
                                        <p:tgtEl>
                                          <p:spTgt spid="4">
                                            <p:graphicEl>
                                              <a:dgm id="{B62813D2-379C-4E0F-9B6C-D8D8A39EC3D7}"/>
                                            </p:graphicEl>
                                          </p:spTgt>
                                        </p:tgtEl>
                                        <p:attrNameLst>
                                          <p:attrName>ppt_x</p:attrName>
                                        </p:attrNameLst>
                                      </p:cBhvr>
                                      <p:tavLst>
                                        <p:tav tm="0">
                                          <p:val>
                                            <p:strVal val="#ppt_x"/>
                                          </p:val>
                                        </p:tav>
                                        <p:tav tm="100000">
                                          <p:val>
                                            <p:strVal val="#ppt_x"/>
                                          </p:val>
                                        </p:tav>
                                      </p:tavLst>
                                    </p:anim>
                                    <p:anim calcmode="lin" valueType="num">
                                      <p:cBhvr>
                                        <p:cTn id="85" dur="1000" fill="hold"/>
                                        <p:tgtEl>
                                          <p:spTgt spid="4">
                                            <p:graphicEl>
                                              <a:dgm id="{B62813D2-379C-4E0F-9B6C-D8D8A39EC3D7}"/>
                                            </p:graphicEl>
                                          </p:spTgt>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42" presetClass="entr" presetSubtype="0" fill="hold" grpId="0" nodeType="afterEffect">
                                  <p:stCondLst>
                                    <p:cond delay="1000"/>
                                  </p:stCondLst>
                                  <p:childTnLst>
                                    <p:set>
                                      <p:cBhvr>
                                        <p:cTn id="88" dur="1" fill="hold">
                                          <p:stCondLst>
                                            <p:cond delay="0"/>
                                          </p:stCondLst>
                                        </p:cTn>
                                        <p:tgtEl>
                                          <p:spTgt spid="4">
                                            <p:graphicEl>
                                              <a:dgm id="{73C9CC88-9FAE-45F5-B54E-EDFF7E70DE97}"/>
                                            </p:graphicEl>
                                          </p:spTgt>
                                        </p:tgtEl>
                                        <p:attrNameLst>
                                          <p:attrName>style.visibility</p:attrName>
                                        </p:attrNameLst>
                                      </p:cBhvr>
                                      <p:to>
                                        <p:strVal val="visible"/>
                                      </p:to>
                                    </p:set>
                                    <p:animEffect transition="in" filter="fade">
                                      <p:cBhvr>
                                        <p:cTn id="89" dur="1000"/>
                                        <p:tgtEl>
                                          <p:spTgt spid="4">
                                            <p:graphicEl>
                                              <a:dgm id="{73C9CC88-9FAE-45F5-B54E-EDFF7E70DE97}"/>
                                            </p:graphicEl>
                                          </p:spTgt>
                                        </p:tgtEl>
                                      </p:cBhvr>
                                    </p:animEffect>
                                    <p:anim calcmode="lin" valueType="num">
                                      <p:cBhvr>
                                        <p:cTn id="90" dur="1000" fill="hold"/>
                                        <p:tgtEl>
                                          <p:spTgt spid="4">
                                            <p:graphicEl>
                                              <a:dgm id="{73C9CC88-9FAE-45F5-B54E-EDFF7E70DE97}"/>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73C9CC88-9FAE-45F5-B54E-EDFF7E70DE97}"/>
                                            </p:graphicEl>
                                          </p:spTgt>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1000"/>
                                  </p:stCondLst>
                                  <p:childTnLst>
                                    <p:set>
                                      <p:cBhvr>
                                        <p:cTn id="93" dur="1" fill="hold">
                                          <p:stCondLst>
                                            <p:cond delay="0"/>
                                          </p:stCondLst>
                                        </p:cTn>
                                        <p:tgtEl>
                                          <p:spTgt spid="4">
                                            <p:graphicEl>
                                              <a:dgm id="{3D5DEDE5-2F5B-47C9-9227-51A243A9058A}"/>
                                            </p:graphicEl>
                                          </p:spTgt>
                                        </p:tgtEl>
                                        <p:attrNameLst>
                                          <p:attrName>style.visibility</p:attrName>
                                        </p:attrNameLst>
                                      </p:cBhvr>
                                      <p:to>
                                        <p:strVal val="visible"/>
                                      </p:to>
                                    </p:set>
                                    <p:animEffect transition="in" filter="fade">
                                      <p:cBhvr>
                                        <p:cTn id="94" dur="1000"/>
                                        <p:tgtEl>
                                          <p:spTgt spid="4">
                                            <p:graphicEl>
                                              <a:dgm id="{3D5DEDE5-2F5B-47C9-9227-51A243A9058A}"/>
                                            </p:graphicEl>
                                          </p:spTgt>
                                        </p:tgtEl>
                                      </p:cBhvr>
                                    </p:animEffect>
                                    <p:anim calcmode="lin" valueType="num">
                                      <p:cBhvr>
                                        <p:cTn id="95" dur="1000" fill="hold"/>
                                        <p:tgtEl>
                                          <p:spTgt spid="4">
                                            <p:graphicEl>
                                              <a:dgm id="{3D5DEDE5-2F5B-47C9-9227-51A243A9058A}"/>
                                            </p:graphicEl>
                                          </p:spTgt>
                                        </p:tgtEl>
                                        <p:attrNameLst>
                                          <p:attrName>ppt_x</p:attrName>
                                        </p:attrNameLst>
                                      </p:cBhvr>
                                      <p:tavLst>
                                        <p:tav tm="0">
                                          <p:val>
                                            <p:strVal val="#ppt_x"/>
                                          </p:val>
                                        </p:tav>
                                        <p:tav tm="100000">
                                          <p:val>
                                            <p:strVal val="#ppt_x"/>
                                          </p:val>
                                        </p:tav>
                                      </p:tavLst>
                                    </p:anim>
                                    <p:anim calcmode="lin" valueType="num">
                                      <p:cBhvr>
                                        <p:cTn id="96" dur="1000" fill="hold"/>
                                        <p:tgtEl>
                                          <p:spTgt spid="4">
                                            <p:graphicEl>
                                              <a:dgm id="{3D5DEDE5-2F5B-47C9-9227-51A243A9058A}"/>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
                                            <p:graphicEl>
                                              <a:dgm id="{107C5B11-64AF-40DA-919C-062980F325E4}"/>
                                            </p:graphicEl>
                                          </p:spTgt>
                                        </p:tgtEl>
                                        <p:attrNameLst>
                                          <p:attrName>style.visibility</p:attrName>
                                        </p:attrNameLst>
                                      </p:cBhvr>
                                      <p:to>
                                        <p:strVal val="visible"/>
                                      </p:to>
                                    </p:set>
                                    <p:animEffect transition="in" filter="fade">
                                      <p:cBhvr>
                                        <p:cTn id="101" dur="1000"/>
                                        <p:tgtEl>
                                          <p:spTgt spid="4">
                                            <p:graphicEl>
                                              <a:dgm id="{107C5B11-64AF-40DA-919C-062980F325E4}"/>
                                            </p:graphicEl>
                                          </p:spTgt>
                                        </p:tgtEl>
                                      </p:cBhvr>
                                    </p:animEffect>
                                    <p:anim calcmode="lin" valueType="num">
                                      <p:cBhvr>
                                        <p:cTn id="102" dur="1000" fill="hold"/>
                                        <p:tgtEl>
                                          <p:spTgt spid="4">
                                            <p:graphicEl>
                                              <a:dgm id="{107C5B11-64AF-40DA-919C-062980F325E4}"/>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107C5B11-64AF-40DA-919C-062980F325E4}"/>
                                            </p:graphicEl>
                                          </p:spTgt>
                                        </p:tgtEl>
                                        <p:attrNameLst>
                                          <p:attrName>ppt_y</p:attrName>
                                        </p:attrNameLst>
                                      </p:cBhvr>
                                      <p:tavLst>
                                        <p:tav tm="0">
                                          <p:val>
                                            <p:strVal val="#ppt_y+.1"/>
                                          </p:val>
                                        </p:tav>
                                        <p:tav tm="100000">
                                          <p:val>
                                            <p:strVal val="#ppt_y"/>
                                          </p:val>
                                        </p:tav>
                                      </p:tavLst>
                                    </p:anim>
                                  </p:childTnLst>
                                </p:cTn>
                              </p:par>
                            </p:childTnLst>
                          </p:cTn>
                        </p:par>
                        <p:par>
                          <p:cTn id="104" fill="hold">
                            <p:stCondLst>
                              <p:cond delay="1000"/>
                            </p:stCondLst>
                            <p:childTnLst>
                              <p:par>
                                <p:cTn id="105" presetID="42" presetClass="entr" presetSubtype="0" fill="hold" grpId="0" nodeType="afterEffect">
                                  <p:stCondLst>
                                    <p:cond delay="1000"/>
                                  </p:stCondLst>
                                  <p:childTnLst>
                                    <p:set>
                                      <p:cBhvr>
                                        <p:cTn id="106" dur="1" fill="hold">
                                          <p:stCondLst>
                                            <p:cond delay="0"/>
                                          </p:stCondLst>
                                        </p:cTn>
                                        <p:tgtEl>
                                          <p:spTgt spid="4">
                                            <p:graphicEl>
                                              <a:dgm id="{0555EFFF-C5AB-424E-8450-37FB0148EB3A}"/>
                                            </p:graphicEl>
                                          </p:spTgt>
                                        </p:tgtEl>
                                        <p:attrNameLst>
                                          <p:attrName>style.visibility</p:attrName>
                                        </p:attrNameLst>
                                      </p:cBhvr>
                                      <p:to>
                                        <p:strVal val="visible"/>
                                      </p:to>
                                    </p:set>
                                    <p:animEffect transition="in" filter="fade">
                                      <p:cBhvr>
                                        <p:cTn id="107" dur="1000"/>
                                        <p:tgtEl>
                                          <p:spTgt spid="4">
                                            <p:graphicEl>
                                              <a:dgm id="{0555EFFF-C5AB-424E-8450-37FB0148EB3A}"/>
                                            </p:graphicEl>
                                          </p:spTgt>
                                        </p:tgtEl>
                                      </p:cBhvr>
                                    </p:animEffect>
                                    <p:anim calcmode="lin" valueType="num">
                                      <p:cBhvr>
                                        <p:cTn id="108" dur="1000" fill="hold"/>
                                        <p:tgtEl>
                                          <p:spTgt spid="4">
                                            <p:graphicEl>
                                              <a:dgm id="{0555EFFF-C5AB-424E-8450-37FB0148EB3A}"/>
                                            </p:graphicEl>
                                          </p:spTgt>
                                        </p:tgtEl>
                                        <p:attrNameLst>
                                          <p:attrName>ppt_x</p:attrName>
                                        </p:attrNameLst>
                                      </p:cBhvr>
                                      <p:tavLst>
                                        <p:tav tm="0">
                                          <p:val>
                                            <p:strVal val="#ppt_x"/>
                                          </p:val>
                                        </p:tav>
                                        <p:tav tm="100000">
                                          <p:val>
                                            <p:strVal val="#ppt_x"/>
                                          </p:val>
                                        </p:tav>
                                      </p:tavLst>
                                    </p:anim>
                                    <p:anim calcmode="lin" valueType="num">
                                      <p:cBhvr>
                                        <p:cTn id="109" dur="1000" fill="hold"/>
                                        <p:tgtEl>
                                          <p:spTgt spid="4">
                                            <p:graphicEl>
                                              <a:dgm id="{0555EFFF-C5AB-424E-8450-37FB0148EB3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1000"/>
                                  </p:stCondLst>
                                  <p:childTnLst>
                                    <p:set>
                                      <p:cBhvr>
                                        <p:cTn id="111" dur="1" fill="hold">
                                          <p:stCondLst>
                                            <p:cond delay="0"/>
                                          </p:stCondLst>
                                        </p:cTn>
                                        <p:tgtEl>
                                          <p:spTgt spid="4">
                                            <p:graphicEl>
                                              <a:dgm id="{4F6FE90C-9CE0-4AC0-A8BA-3146C3DBFF92}"/>
                                            </p:graphicEl>
                                          </p:spTgt>
                                        </p:tgtEl>
                                        <p:attrNameLst>
                                          <p:attrName>style.visibility</p:attrName>
                                        </p:attrNameLst>
                                      </p:cBhvr>
                                      <p:to>
                                        <p:strVal val="visible"/>
                                      </p:to>
                                    </p:set>
                                    <p:animEffect transition="in" filter="fade">
                                      <p:cBhvr>
                                        <p:cTn id="112" dur="1000"/>
                                        <p:tgtEl>
                                          <p:spTgt spid="4">
                                            <p:graphicEl>
                                              <a:dgm id="{4F6FE90C-9CE0-4AC0-A8BA-3146C3DBFF92}"/>
                                            </p:graphicEl>
                                          </p:spTgt>
                                        </p:tgtEl>
                                      </p:cBhvr>
                                    </p:animEffect>
                                    <p:anim calcmode="lin" valueType="num">
                                      <p:cBhvr>
                                        <p:cTn id="113" dur="1000" fill="hold"/>
                                        <p:tgtEl>
                                          <p:spTgt spid="4">
                                            <p:graphicEl>
                                              <a:dgm id="{4F6FE90C-9CE0-4AC0-A8BA-3146C3DBFF92}"/>
                                            </p:graphicEl>
                                          </p:spTgt>
                                        </p:tgtEl>
                                        <p:attrNameLst>
                                          <p:attrName>ppt_x</p:attrName>
                                        </p:attrNameLst>
                                      </p:cBhvr>
                                      <p:tavLst>
                                        <p:tav tm="0">
                                          <p:val>
                                            <p:strVal val="#ppt_x"/>
                                          </p:val>
                                        </p:tav>
                                        <p:tav tm="100000">
                                          <p:val>
                                            <p:strVal val="#ppt_x"/>
                                          </p:val>
                                        </p:tav>
                                      </p:tavLst>
                                    </p:anim>
                                    <p:anim calcmode="lin" valueType="num">
                                      <p:cBhvr>
                                        <p:cTn id="114" dur="1000" fill="hold"/>
                                        <p:tgtEl>
                                          <p:spTgt spid="4">
                                            <p:graphicEl>
                                              <a:dgm id="{4F6FE90C-9CE0-4AC0-A8BA-3146C3DBFF92}"/>
                                            </p:graphicEl>
                                          </p:spTgt>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1000"/>
                                  </p:stCondLst>
                                  <p:childTnLst>
                                    <p:set>
                                      <p:cBhvr>
                                        <p:cTn id="116" dur="1" fill="hold">
                                          <p:stCondLst>
                                            <p:cond delay="0"/>
                                          </p:stCondLst>
                                        </p:cTn>
                                        <p:tgtEl>
                                          <p:spTgt spid="4">
                                            <p:graphicEl>
                                              <a:dgm id="{1D775A9C-0036-4ADD-9204-D35F5AEFE0A5}"/>
                                            </p:graphicEl>
                                          </p:spTgt>
                                        </p:tgtEl>
                                        <p:attrNameLst>
                                          <p:attrName>style.visibility</p:attrName>
                                        </p:attrNameLst>
                                      </p:cBhvr>
                                      <p:to>
                                        <p:strVal val="visible"/>
                                      </p:to>
                                    </p:set>
                                    <p:animEffect transition="in" filter="fade">
                                      <p:cBhvr>
                                        <p:cTn id="117" dur="1000"/>
                                        <p:tgtEl>
                                          <p:spTgt spid="4">
                                            <p:graphicEl>
                                              <a:dgm id="{1D775A9C-0036-4ADD-9204-D35F5AEFE0A5}"/>
                                            </p:graphicEl>
                                          </p:spTgt>
                                        </p:tgtEl>
                                      </p:cBhvr>
                                    </p:animEffect>
                                    <p:anim calcmode="lin" valueType="num">
                                      <p:cBhvr>
                                        <p:cTn id="118" dur="1000" fill="hold"/>
                                        <p:tgtEl>
                                          <p:spTgt spid="4">
                                            <p:graphicEl>
                                              <a:dgm id="{1D775A9C-0036-4ADD-9204-D35F5AEFE0A5}"/>
                                            </p:graphicEl>
                                          </p:spTgt>
                                        </p:tgtEl>
                                        <p:attrNameLst>
                                          <p:attrName>ppt_x</p:attrName>
                                        </p:attrNameLst>
                                      </p:cBhvr>
                                      <p:tavLst>
                                        <p:tav tm="0">
                                          <p:val>
                                            <p:strVal val="#ppt_x"/>
                                          </p:val>
                                        </p:tav>
                                        <p:tav tm="100000">
                                          <p:val>
                                            <p:strVal val="#ppt_x"/>
                                          </p:val>
                                        </p:tav>
                                      </p:tavLst>
                                    </p:anim>
                                    <p:anim calcmode="lin" valueType="num">
                                      <p:cBhvr>
                                        <p:cTn id="119" dur="1000" fill="hold"/>
                                        <p:tgtEl>
                                          <p:spTgt spid="4">
                                            <p:graphicEl>
                                              <a:dgm id="{1D775A9C-0036-4ADD-9204-D35F5AEFE0A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6D0D-7E3F-1BA4-8819-A4F6CF61E631}"/>
              </a:ext>
            </a:extLst>
          </p:cNvPr>
          <p:cNvSpPr>
            <a:spLocks noGrp="1"/>
          </p:cNvSpPr>
          <p:nvPr>
            <p:ph type="title"/>
          </p:nvPr>
        </p:nvSpPr>
        <p:spPr/>
        <p:txBody>
          <a:bodyPr/>
          <a:lstStyle/>
          <a:p>
            <a:r>
              <a:rPr lang="en-US" dirty="0"/>
              <a:t>ICTP-</a:t>
            </a:r>
            <a:r>
              <a:rPr lang="en-US" dirty="0" err="1"/>
              <a:t>Elettra</a:t>
            </a:r>
            <a:r>
              <a:rPr lang="en-US" dirty="0"/>
              <a:t> Users </a:t>
            </a:r>
            <a:r>
              <a:rPr lang="en-US" dirty="0" err="1"/>
              <a:t>Programme</a:t>
            </a:r>
            <a:endParaRPr lang="en-US" dirty="0"/>
          </a:p>
        </p:txBody>
      </p:sp>
      <p:sp>
        <p:nvSpPr>
          <p:cNvPr id="3" name="Content Placeholder 2">
            <a:extLst>
              <a:ext uri="{FF2B5EF4-FFF2-40B4-BE49-F238E27FC236}">
                <a16:creationId xmlns:a16="http://schemas.microsoft.com/office/drawing/2014/main" id="{5022CB96-7F6E-1AB2-99C1-1FF91409B98E}"/>
              </a:ext>
            </a:extLst>
          </p:cNvPr>
          <p:cNvSpPr>
            <a:spLocks noGrp="1"/>
          </p:cNvSpPr>
          <p:nvPr>
            <p:ph idx="1"/>
          </p:nvPr>
        </p:nvSpPr>
        <p:spPr/>
        <p:txBody>
          <a:bodyPr>
            <a:normAutofit lnSpcReduction="10000"/>
          </a:bodyPr>
          <a:lstStyle/>
          <a:p>
            <a:r>
              <a:rPr lang="en-US" dirty="0"/>
              <a:t>The ICTP-</a:t>
            </a:r>
            <a:r>
              <a:rPr lang="en-US" dirty="0" err="1"/>
              <a:t>Elettra</a:t>
            </a:r>
            <a:r>
              <a:rPr lang="en-US" dirty="0"/>
              <a:t> Users </a:t>
            </a:r>
            <a:r>
              <a:rPr lang="en-US" dirty="0" err="1"/>
              <a:t>Programme</a:t>
            </a:r>
            <a:r>
              <a:rPr lang="en-US" dirty="0"/>
              <a:t> is offering access to the synchrotron radiation facility </a:t>
            </a:r>
            <a:r>
              <a:rPr lang="en-US" dirty="0" err="1"/>
              <a:t>Elettra-Sincrotrone</a:t>
            </a:r>
            <a:r>
              <a:rPr lang="en-US" dirty="0"/>
              <a:t> Trieste in Trieste in the years 2002-2024 to scientists who are citizens of and work in </a:t>
            </a:r>
            <a:r>
              <a:rPr lang="en-US" dirty="0">
                <a:solidFill>
                  <a:srgbClr val="C00000"/>
                </a:solidFill>
              </a:rPr>
              <a:t>developing  countries.</a:t>
            </a:r>
          </a:p>
          <a:p>
            <a:r>
              <a:rPr lang="en-US" dirty="0"/>
              <a:t>The </a:t>
            </a:r>
            <a:r>
              <a:rPr lang="en-US" dirty="0" err="1"/>
              <a:t>programme</a:t>
            </a:r>
            <a:r>
              <a:rPr lang="en-US" dirty="0"/>
              <a:t> is offering a limited number of grants to </a:t>
            </a:r>
            <a:r>
              <a:rPr lang="en-US" dirty="0">
                <a:solidFill>
                  <a:srgbClr val="00B050"/>
                </a:solidFill>
              </a:rPr>
              <a:t>cover travel and living expenses </a:t>
            </a:r>
            <a:r>
              <a:rPr lang="en-US" dirty="0"/>
              <a:t>of individuals and small groups using beamtime at </a:t>
            </a:r>
            <a:r>
              <a:rPr lang="en-US" dirty="0" err="1"/>
              <a:t>Elettra</a:t>
            </a:r>
            <a:r>
              <a:rPr lang="en-US" dirty="0"/>
              <a:t>:</a:t>
            </a:r>
          </a:p>
          <a:p>
            <a:endParaRPr lang="en-US" dirty="0"/>
          </a:p>
          <a:p>
            <a:r>
              <a:rPr lang="en-US" dirty="0"/>
              <a:t>up to 2 scientists for experiments with less than 12 shifts.</a:t>
            </a:r>
          </a:p>
          <a:p>
            <a:r>
              <a:rPr lang="en-US" dirty="0"/>
              <a:t>up to 3 scientists for experiments with 12 shifts or more.</a:t>
            </a:r>
          </a:p>
        </p:txBody>
      </p:sp>
      <p:sp>
        <p:nvSpPr>
          <p:cNvPr id="4" name="Slide Number Placeholder 3">
            <a:extLst>
              <a:ext uri="{FF2B5EF4-FFF2-40B4-BE49-F238E27FC236}">
                <a16:creationId xmlns:a16="http://schemas.microsoft.com/office/drawing/2014/main" id="{E4B1DD07-F257-DF6A-5D87-72BBA3FADC67}"/>
              </a:ext>
            </a:extLst>
          </p:cNvPr>
          <p:cNvSpPr>
            <a:spLocks noGrp="1"/>
          </p:cNvSpPr>
          <p:nvPr>
            <p:ph type="sldNum" sz="quarter" idx="12"/>
          </p:nvPr>
        </p:nvSpPr>
        <p:spPr/>
        <p:txBody>
          <a:bodyPr/>
          <a:lstStyle/>
          <a:p>
            <a:fld id="{2AA81221-6CFF-482D-8DC1-B5FF537042AD}" type="slidenum">
              <a:rPr lang="fa-IR" smtClean="0"/>
              <a:pPr/>
              <a:t>50</a:t>
            </a:fld>
            <a:endParaRPr lang="fa-IR" dirty="0"/>
          </a:p>
        </p:txBody>
      </p:sp>
    </p:spTree>
    <p:extLst>
      <p:ext uri="{BB962C8B-B14F-4D97-AF65-F5344CB8AC3E}">
        <p14:creationId xmlns:p14="http://schemas.microsoft.com/office/powerpoint/2010/main" val="151490311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Lay-out-beamlinescolor"/>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bwMode="auto">
          <a:xfrm>
            <a:off x="2995614" y="836712"/>
            <a:ext cx="6130925" cy="5472112"/>
          </a:xfrm>
          <a:prstGeom prst="rect">
            <a:avLst/>
          </a:prstGeom>
          <a:noFill/>
          <a:ln>
            <a:miter lim="800000"/>
            <a:headEnd/>
            <a:tailEnd/>
          </a:ln>
        </p:spPr>
      </p:pic>
      <p:sp>
        <p:nvSpPr>
          <p:cNvPr id="14338" name="Text Box 3"/>
          <p:cNvSpPr txBox="1">
            <a:spLocks noChangeArrowheads="1"/>
          </p:cNvSpPr>
          <p:nvPr/>
        </p:nvSpPr>
        <p:spPr bwMode="auto">
          <a:xfrm>
            <a:off x="6577014" y="951171"/>
            <a:ext cx="2090637" cy="292388"/>
          </a:xfrm>
          <a:prstGeom prst="rect">
            <a:avLst/>
          </a:prstGeom>
          <a:solidFill>
            <a:schemeClr val="accent1">
              <a:lumMod val="20000"/>
              <a:lumOff val="80000"/>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0000CC"/>
                </a:solidFill>
              </a:rPr>
              <a:t>Bending:</a:t>
            </a:r>
            <a:r>
              <a:rPr lang="en-US" sz="1300" dirty="0">
                <a:solidFill>
                  <a:srgbClr val="FF0000"/>
                </a:solidFill>
              </a:rPr>
              <a:t> </a:t>
            </a:r>
            <a:r>
              <a:rPr lang="en-US" sz="1300" dirty="0">
                <a:solidFill>
                  <a:srgbClr val="000000"/>
                </a:solidFill>
              </a:rPr>
              <a:t>e</a:t>
            </a:r>
            <a:r>
              <a:rPr lang="en-US" sz="1300" baseline="30000" dirty="0">
                <a:solidFill>
                  <a:srgbClr val="000000"/>
                </a:solidFill>
              </a:rPr>
              <a:t>-</a:t>
            </a:r>
            <a:r>
              <a:rPr lang="en-US" sz="1300" dirty="0">
                <a:solidFill>
                  <a:srgbClr val="000000"/>
                </a:solidFill>
              </a:rPr>
              <a:t> Diagnostics</a:t>
            </a:r>
          </a:p>
        </p:txBody>
      </p:sp>
      <p:sp>
        <p:nvSpPr>
          <p:cNvPr id="14339" name="Text Box 4"/>
          <p:cNvSpPr txBox="1">
            <a:spLocks noChangeArrowheads="1"/>
          </p:cNvSpPr>
          <p:nvPr/>
        </p:nvSpPr>
        <p:spPr bwMode="auto">
          <a:xfrm>
            <a:off x="8832305" y="2420888"/>
            <a:ext cx="1739579" cy="892552"/>
          </a:xfrm>
          <a:prstGeom prst="rect">
            <a:avLst/>
          </a:prstGeom>
          <a:solidFill>
            <a:schemeClr val="accent1">
              <a:alpha val="32941"/>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BL04: MSPD</a:t>
            </a:r>
          </a:p>
          <a:p>
            <a:pPr eaLnBrk="0" fontAlgn="base" hangingPunct="0">
              <a:spcBef>
                <a:spcPct val="0"/>
              </a:spcBef>
              <a:spcAft>
                <a:spcPct val="0"/>
              </a:spcAft>
            </a:pPr>
            <a:r>
              <a:rPr lang="en-US" sz="1300" dirty="0">
                <a:solidFill>
                  <a:srgbClr val="0000CC"/>
                </a:solidFill>
              </a:rPr>
              <a:t>SCW31 – (8-50 </a:t>
            </a:r>
            <a:r>
              <a:rPr lang="en-US" sz="1300" dirty="0" err="1">
                <a:solidFill>
                  <a:srgbClr val="0000CC"/>
                </a:solidFill>
              </a:rPr>
              <a:t>keV</a:t>
            </a:r>
            <a:r>
              <a:rPr lang="en-US" sz="1300" dirty="0">
                <a:solidFill>
                  <a:srgbClr val="0000CC"/>
                </a:solidFill>
              </a:rPr>
              <a:t>)</a:t>
            </a:r>
          </a:p>
          <a:p>
            <a:pPr eaLnBrk="0" fontAlgn="base" hangingPunct="0">
              <a:spcBef>
                <a:spcPct val="0"/>
              </a:spcBef>
              <a:spcAft>
                <a:spcPct val="0"/>
              </a:spcAft>
            </a:pPr>
            <a:r>
              <a:rPr lang="en-US" sz="1300" dirty="0">
                <a:solidFill>
                  <a:srgbClr val="000000"/>
                </a:solidFill>
              </a:rPr>
              <a:t>HP/HR</a:t>
            </a:r>
          </a:p>
          <a:p>
            <a:pPr eaLnBrk="0" fontAlgn="base" hangingPunct="0">
              <a:spcBef>
                <a:spcPct val="0"/>
              </a:spcBef>
              <a:spcAft>
                <a:spcPct val="0"/>
              </a:spcAft>
            </a:pPr>
            <a:r>
              <a:rPr lang="en-US" sz="1300" dirty="0">
                <a:solidFill>
                  <a:srgbClr val="000000"/>
                </a:solidFill>
              </a:rPr>
              <a:t>Powder Diffraction</a:t>
            </a:r>
          </a:p>
        </p:txBody>
      </p:sp>
      <p:sp>
        <p:nvSpPr>
          <p:cNvPr id="14340" name="Text Box 5"/>
          <p:cNvSpPr txBox="1">
            <a:spLocks noChangeArrowheads="1"/>
          </p:cNvSpPr>
          <p:nvPr/>
        </p:nvSpPr>
        <p:spPr bwMode="auto">
          <a:xfrm>
            <a:off x="8315326" y="4365725"/>
            <a:ext cx="2100255" cy="692497"/>
          </a:xfrm>
          <a:prstGeom prst="rect">
            <a:avLst/>
          </a:prstGeom>
          <a:solidFill>
            <a:schemeClr val="accent1">
              <a:alpha val="32941"/>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BL09: MISTRAL </a:t>
            </a:r>
          </a:p>
          <a:p>
            <a:pPr eaLnBrk="0" fontAlgn="base" hangingPunct="0">
              <a:spcBef>
                <a:spcPct val="0"/>
              </a:spcBef>
              <a:spcAft>
                <a:spcPct val="0"/>
              </a:spcAft>
            </a:pPr>
            <a:r>
              <a:rPr lang="en-US" sz="1300" dirty="0">
                <a:solidFill>
                  <a:srgbClr val="0000CC"/>
                </a:solidFill>
              </a:rPr>
              <a:t>Bending– (0.27-2.6 </a:t>
            </a:r>
            <a:r>
              <a:rPr lang="en-US" sz="1300" dirty="0" err="1">
                <a:solidFill>
                  <a:srgbClr val="0000CC"/>
                </a:solidFill>
              </a:rPr>
              <a:t>keV</a:t>
            </a:r>
            <a:r>
              <a:rPr lang="en-US" sz="1300" dirty="0">
                <a:solidFill>
                  <a:srgbClr val="0000CC"/>
                </a:solidFill>
              </a:rPr>
              <a:t>)</a:t>
            </a:r>
          </a:p>
          <a:p>
            <a:pPr eaLnBrk="0" fontAlgn="base" hangingPunct="0">
              <a:spcBef>
                <a:spcPct val="0"/>
              </a:spcBef>
              <a:spcAft>
                <a:spcPct val="0"/>
              </a:spcAft>
            </a:pPr>
            <a:r>
              <a:rPr lang="en-US" sz="1300" dirty="0">
                <a:solidFill>
                  <a:srgbClr val="000000"/>
                </a:solidFill>
              </a:rPr>
              <a:t>X ray Microscopy</a:t>
            </a:r>
          </a:p>
        </p:txBody>
      </p:sp>
      <p:sp>
        <p:nvSpPr>
          <p:cNvPr id="14341" name="Text Box 6"/>
          <p:cNvSpPr txBox="1">
            <a:spLocks noChangeArrowheads="1"/>
          </p:cNvSpPr>
          <p:nvPr/>
        </p:nvSpPr>
        <p:spPr bwMode="auto">
          <a:xfrm>
            <a:off x="8132391" y="5349974"/>
            <a:ext cx="2241319" cy="892552"/>
          </a:xfrm>
          <a:prstGeom prst="rect">
            <a:avLst/>
          </a:prstGeom>
          <a:solidFill>
            <a:schemeClr val="accent1">
              <a:alpha val="32941"/>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BL11: NCD </a:t>
            </a:r>
          </a:p>
          <a:p>
            <a:pPr eaLnBrk="0" fontAlgn="base" hangingPunct="0">
              <a:spcBef>
                <a:spcPct val="0"/>
              </a:spcBef>
              <a:spcAft>
                <a:spcPct val="0"/>
              </a:spcAft>
            </a:pPr>
            <a:r>
              <a:rPr lang="en-US" sz="1300" dirty="0">
                <a:solidFill>
                  <a:srgbClr val="0000CC"/>
                </a:solidFill>
              </a:rPr>
              <a:t>IVU21– (6-13 </a:t>
            </a:r>
            <a:r>
              <a:rPr lang="en-US" sz="1300" dirty="0" err="1">
                <a:solidFill>
                  <a:srgbClr val="0000CC"/>
                </a:solidFill>
              </a:rPr>
              <a:t>keV</a:t>
            </a:r>
            <a:r>
              <a:rPr lang="en-US" sz="1300" dirty="0">
                <a:solidFill>
                  <a:srgbClr val="0000CC"/>
                </a:solidFill>
              </a:rPr>
              <a:t>)</a:t>
            </a:r>
          </a:p>
          <a:p>
            <a:pPr eaLnBrk="0" fontAlgn="base" hangingPunct="0">
              <a:spcBef>
                <a:spcPct val="0"/>
              </a:spcBef>
              <a:spcAft>
                <a:spcPct val="0"/>
              </a:spcAft>
            </a:pPr>
            <a:r>
              <a:rPr lang="en-US" sz="1300" dirty="0">
                <a:solidFill>
                  <a:srgbClr val="000000"/>
                </a:solidFill>
              </a:rPr>
              <a:t>Non </a:t>
            </a:r>
            <a:r>
              <a:rPr lang="en-US" sz="1300" dirty="0" err="1">
                <a:solidFill>
                  <a:srgbClr val="000000"/>
                </a:solidFill>
              </a:rPr>
              <a:t>Cristalline</a:t>
            </a:r>
            <a:r>
              <a:rPr lang="en-US" sz="1300" dirty="0">
                <a:solidFill>
                  <a:srgbClr val="000000"/>
                </a:solidFill>
              </a:rPr>
              <a:t> Diffraction</a:t>
            </a:r>
          </a:p>
          <a:p>
            <a:pPr eaLnBrk="0" fontAlgn="base" hangingPunct="0">
              <a:spcBef>
                <a:spcPct val="0"/>
              </a:spcBef>
              <a:spcAft>
                <a:spcPct val="0"/>
              </a:spcAft>
            </a:pPr>
            <a:r>
              <a:rPr lang="en-US" sz="1300" dirty="0">
                <a:solidFill>
                  <a:srgbClr val="000000"/>
                </a:solidFill>
              </a:rPr>
              <a:t>SAXS/WAXS</a:t>
            </a:r>
          </a:p>
        </p:txBody>
      </p:sp>
      <p:sp>
        <p:nvSpPr>
          <p:cNvPr id="14342" name="Text Box 7"/>
          <p:cNvSpPr txBox="1">
            <a:spLocks noChangeArrowheads="1"/>
          </p:cNvSpPr>
          <p:nvPr/>
        </p:nvSpPr>
        <p:spPr bwMode="auto">
          <a:xfrm>
            <a:off x="5732464" y="5813525"/>
            <a:ext cx="2858475" cy="692497"/>
          </a:xfrm>
          <a:prstGeom prst="rect">
            <a:avLst/>
          </a:prstGeom>
          <a:solidFill>
            <a:schemeClr val="accent1">
              <a:alpha val="32941"/>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BL13: XALOC</a:t>
            </a:r>
          </a:p>
          <a:p>
            <a:pPr eaLnBrk="0" fontAlgn="base" hangingPunct="0">
              <a:spcBef>
                <a:spcPct val="0"/>
              </a:spcBef>
              <a:spcAft>
                <a:spcPct val="0"/>
              </a:spcAft>
            </a:pPr>
            <a:r>
              <a:rPr lang="en-US" sz="1300" dirty="0">
                <a:solidFill>
                  <a:srgbClr val="0000CC"/>
                </a:solidFill>
              </a:rPr>
              <a:t>IVU21 – (5-22 </a:t>
            </a:r>
            <a:r>
              <a:rPr lang="en-US" sz="1300" dirty="0" err="1">
                <a:solidFill>
                  <a:srgbClr val="0000CC"/>
                </a:solidFill>
              </a:rPr>
              <a:t>keV</a:t>
            </a:r>
            <a:r>
              <a:rPr lang="en-US" sz="1300" dirty="0">
                <a:solidFill>
                  <a:srgbClr val="0000CC"/>
                </a:solidFill>
              </a:rPr>
              <a:t>)</a:t>
            </a:r>
          </a:p>
          <a:p>
            <a:pPr eaLnBrk="0" fontAlgn="base" hangingPunct="0">
              <a:spcBef>
                <a:spcPct val="0"/>
              </a:spcBef>
              <a:spcAft>
                <a:spcPct val="0"/>
              </a:spcAft>
            </a:pPr>
            <a:r>
              <a:rPr lang="en-US" sz="1300" dirty="0">
                <a:solidFill>
                  <a:srgbClr val="001746"/>
                </a:solidFill>
              </a:rPr>
              <a:t>Macromolecular </a:t>
            </a:r>
            <a:r>
              <a:rPr lang="en-US" sz="1300" dirty="0" err="1">
                <a:solidFill>
                  <a:srgbClr val="001746"/>
                </a:solidFill>
              </a:rPr>
              <a:t>Cristallography</a:t>
            </a:r>
            <a:endParaRPr lang="en-US" sz="1300" dirty="0">
              <a:solidFill>
                <a:srgbClr val="001746"/>
              </a:solidFill>
            </a:endParaRPr>
          </a:p>
        </p:txBody>
      </p:sp>
      <p:sp>
        <p:nvSpPr>
          <p:cNvPr id="14343" name="Text Box 8"/>
          <p:cNvSpPr txBox="1">
            <a:spLocks noChangeArrowheads="1"/>
          </p:cNvSpPr>
          <p:nvPr/>
        </p:nvSpPr>
        <p:spPr bwMode="auto">
          <a:xfrm>
            <a:off x="1919536" y="3819420"/>
            <a:ext cx="2159566" cy="892552"/>
          </a:xfrm>
          <a:prstGeom prst="rect">
            <a:avLst/>
          </a:prstGeom>
          <a:solidFill>
            <a:schemeClr val="accent1">
              <a:alpha val="32941"/>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BL22: CLÆSS</a:t>
            </a:r>
          </a:p>
          <a:p>
            <a:pPr eaLnBrk="0" fontAlgn="base" hangingPunct="0">
              <a:spcBef>
                <a:spcPct val="0"/>
              </a:spcBef>
              <a:spcAft>
                <a:spcPct val="0"/>
              </a:spcAft>
            </a:pPr>
            <a:r>
              <a:rPr lang="en-US" sz="1300" dirty="0">
                <a:solidFill>
                  <a:srgbClr val="0000CC"/>
                </a:solidFill>
              </a:rPr>
              <a:t>MPW80– (2-63 </a:t>
            </a:r>
            <a:r>
              <a:rPr lang="en-US" sz="1300" dirty="0" err="1">
                <a:solidFill>
                  <a:srgbClr val="0000CC"/>
                </a:solidFill>
              </a:rPr>
              <a:t>keV</a:t>
            </a:r>
            <a:r>
              <a:rPr lang="en-US" sz="1300" dirty="0">
                <a:solidFill>
                  <a:srgbClr val="0000CC"/>
                </a:solidFill>
              </a:rPr>
              <a:t>)</a:t>
            </a:r>
          </a:p>
          <a:p>
            <a:pPr eaLnBrk="0" fontAlgn="base" hangingPunct="0">
              <a:spcBef>
                <a:spcPct val="0"/>
              </a:spcBef>
              <a:spcAft>
                <a:spcPct val="0"/>
              </a:spcAft>
            </a:pPr>
            <a:r>
              <a:rPr lang="en-US" sz="1300" dirty="0">
                <a:solidFill>
                  <a:srgbClr val="000000"/>
                </a:solidFill>
              </a:rPr>
              <a:t>Absorption &amp; </a:t>
            </a:r>
          </a:p>
          <a:p>
            <a:pPr eaLnBrk="0" fontAlgn="base" hangingPunct="0">
              <a:spcBef>
                <a:spcPct val="0"/>
              </a:spcBef>
              <a:spcAft>
                <a:spcPct val="0"/>
              </a:spcAft>
            </a:pPr>
            <a:r>
              <a:rPr lang="en-US" sz="1300" dirty="0">
                <a:solidFill>
                  <a:srgbClr val="000000"/>
                </a:solidFill>
              </a:rPr>
              <a:t>Emission Spectroscopies</a:t>
            </a:r>
          </a:p>
        </p:txBody>
      </p:sp>
      <p:sp>
        <p:nvSpPr>
          <p:cNvPr id="14344" name="Text Box 9"/>
          <p:cNvSpPr txBox="1">
            <a:spLocks noChangeArrowheads="1"/>
          </p:cNvSpPr>
          <p:nvPr/>
        </p:nvSpPr>
        <p:spPr bwMode="auto">
          <a:xfrm>
            <a:off x="1907023" y="2011059"/>
            <a:ext cx="1566454" cy="892552"/>
          </a:xfrm>
          <a:prstGeom prst="rect">
            <a:avLst/>
          </a:prstGeom>
          <a:solidFill>
            <a:schemeClr val="accent1">
              <a:alpha val="32941"/>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BL24: CIRCE</a:t>
            </a:r>
          </a:p>
          <a:p>
            <a:pPr eaLnBrk="0" fontAlgn="base" hangingPunct="0">
              <a:spcBef>
                <a:spcPct val="0"/>
              </a:spcBef>
              <a:spcAft>
                <a:spcPct val="0"/>
              </a:spcAft>
            </a:pPr>
            <a:r>
              <a:rPr lang="en-US" sz="1300" dirty="0">
                <a:solidFill>
                  <a:srgbClr val="0000CC"/>
                </a:solidFill>
              </a:rPr>
              <a:t>EU62– (0.1-2 </a:t>
            </a:r>
            <a:r>
              <a:rPr lang="en-US" sz="1300" dirty="0" err="1">
                <a:solidFill>
                  <a:srgbClr val="0000CC"/>
                </a:solidFill>
              </a:rPr>
              <a:t>keV</a:t>
            </a:r>
            <a:r>
              <a:rPr lang="en-US" sz="1300" dirty="0">
                <a:solidFill>
                  <a:srgbClr val="0000CC"/>
                </a:solidFill>
              </a:rPr>
              <a:t>)</a:t>
            </a:r>
          </a:p>
          <a:p>
            <a:pPr eaLnBrk="0" fontAlgn="base" hangingPunct="0">
              <a:spcBef>
                <a:spcPct val="0"/>
              </a:spcBef>
              <a:spcAft>
                <a:spcPct val="0"/>
              </a:spcAft>
            </a:pPr>
            <a:r>
              <a:rPr lang="en-US" sz="1300" dirty="0">
                <a:solidFill>
                  <a:srgbClr val="000000"/>
                </a:solidFill>
              </a:rPr>
              <a:t>Photoemission</a:t>
            </a:r>
          </a:p>
          <a:p>
            <a:pPr eaLnBrk="0" fontAlgn="base" hangingPunct="0">
              <a:spcBef>
                <a:spcPct val="0"/>
              </a:spcBef>
              <a:spcAft>
                <a:spcPct val="0"/>
              </a:spcAft>
            </a:pPr>
            <a:r>
              <a:rPr lang="en-US" sz="1300" dirty="0">
                <a:solidFill>
                  <a:srgbClr val="000000"/>
                </a:solidFill>
              </a:rPr>
              <a:t>spectroscopies</a:t>
            </a:r>
          </a:p>
        </p:txBody>
      </p:sp>
      <p:sp>
        <p:nvSpPr>
          <p:cNvPr id="14345" name="Text Box 10"/>
          <p:cNvSpPr txBox="1">
            <a:spLocks noChangeArrowheads="1"/>
          </p:cNvSpPr>
          <p:nvPr/>
        </p:nvSpPr>
        <p:spPr bwMode="auto">
          <a:xfrm>
            <a:off x="1976445" y="952272"/>
            <a:ext cx="1875835" cy="892552"/>
          </a:xfrm>
          <a:prstGeom prst="rect">
            <a:avLst/>
          </a:prstGeom>
          <a:solidFill>
            <a:schemeClr val="accent1">
              <a:alpha val="32941"/>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BL29: BOREAS</a:t>
            </a:r>
          </a:p>
          <a:p>
            <a:pPr eaLnBrk="0" fontAlgn="base" hangingPunct="0">
              <a:spcBef>
                <a:spcPct val="0"/>
              </a:spcBef>
              <a:spcAft>
                <a:spcPct val="0"/>
              </a:spcAft>
            </a:pPr>
            <a:r>
              <a:rPr lang="en-US" sz="1300" dirty="0">
                <a:solidFill>
                  <a:srgbClr val="0000CC"/>
                </a:solidFill>
              </a:rPr>
              <a:t>EU71– (0.08-3 </a:t>
            </a:r>
            <a:r>
              <a:rPr lang="en-US" sz="1300" dirty="0" err="1">
                <a:solidFill>
                  <a:srgbClr val="0000CC"/>
                </a:solidFill>
              </a:rPr>
              <a:t>keV</a:t>
            </a:r>
            <a:r>
              <a:rPr lang="en-US" sz="1300" dirty="0">
                <a:solidFill>
                  <a:srgbClr val="0000CC"/>
                </a:solidFill>
              </a:rPr>
              <a:t>)</a:t>
            </a:r>
          </a:p>
          <a:p>
            <a:pPr eaLnBrk="0" fontAlgn="base" hangingPunct="0">
              <a:spcBef>
                <a:spcPct val="0"/>
              </a:spcBef>
              <a:spcAft>
                <a:spcPct val="0"/>
              </a:spcAft>
            </a:pPr>
            <a:r>
              <a:rPr lang="en-US" sz="1300" dirty="0">
                <a:solidFill>
                  <a:srgbClr val="000000"/>
                </a:solidFill>
              </a:rPr>
              <a:t>Resonant Absorption</a:t>
            </a:r>
          </a:p>
          <a:p>
            <a:pPr eaLnBrk="0" fontAlgn="base" hangingPunct="0">
              <a:spcBef>
                <a:spcPct val="0"/>
              </a:spcBef>
              <a:spcAft>
                <a:spcPct val="0"/>
              </a:spcAft>
            </a:pPr>
            <a:r>
              <a:rPr lang="en-US" sz="1300" dirty="0">
                <a:solidFill>
                  <a:srgbClr val="000000"/>
                </a:solidFill>
              </a:rPr>
              <a:t>and Scattering</a:t>
            </a:r>
          </a:p>
        </p:txBody>
      </p:sp>
      <p:sp>
        <p:nvSpPr>
          <p:cNvPr id="3" name="Trapezoid 2"/>
          <p:cNvSpPr/>
          <p:nvPr/>
        </p:nvSpPr>
        <p:spPr>
          <a:xfrm rot="17399270">
            <a:off x="7098014" y="1322041"/>
            <a:ext cx="297979" cy="570520"/>
          </a:xfrm>
          <a:prstGeom prst="trapezoi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Box 4"/>
          <p:cNvSpPr txBox="1">
            <a:spLocks noChangeArrowheads="1"/>
          </p:cNvSpPr>
          <p:nvPr/>
        </p:nvSpPr>
        <p:spPr bwMode="auto">
          <a:xfrm>
            <a:off x="7675564" y="1490881"/>
            <a:ext cx="2119491" cy="707886"/>
          </a:xfrm>
          <a:prstGeom prst="rect">
            <a:avLst/>
          </a:prstGeom>
          <a:solidFill>
            <a:schemeClr val="accent1">
              <a:lumMod val="40000"/>
              <a:lumOff val="60000"/>
            </a:schemeClr>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BL01: MIRAS</a:t>
            </a:r>
          </a:p>
          <a:p>
            <a:pPr eaLnBrk="0" fontAlgn="base" hangingPunct="0">
              <a:spcBef>
                <a:spcPct val="0"/>
              </a:spcBef>
              <a:spcAft>
                <a:spcPct val="0"/>
              </a:spcAft>
            </a:pPr>
            <a:r>
              <a:rPr lang="en-US" sz="1300" dirty="0">
                <a:solidFill>
                  <a:srgbClr val="0000CC"/>
                </a:solidFill>
              </a:rPr>
              <a:t>Bending – (</a:t>
            </a:r>
            <a:r>
              <a:rPr lang="en-US" sz="1400" dirty="0">
                <a:solidFill>
                  <a:srgbClr val="0070C0"/>
                </a:solidFill>
              </a:rPr>
              <a:t>0.4-100 µm</a:t>
            </a:r>
            <a:r>
              <a:rPr lang="en-US" sz="1300" dirty="0">
                <a:solidFill>
                  <a:srgbClr val="0000CC"/>
                </a:solidFill>
              </a:rPr>
              <a:t>)</a:t>
            </a:r>
          </a:p>
          <a:p>
            <a:pPr eaLnBrk="0" fontAlgn="base" hangingPunct="0">
              <a:spcBef>
                <a:spcPct val="0"/>
              </a:spcBef>
              <a:spcAft>
                <a:spcPct val="0"/>
              </a:spcAft>
            </a:pPr>
            <a:r>
              <a:rPr lang="en-US" sz="1300" dirty="0">
                <a:solidFill>
                  <a:srgbClr val="000000"/>
                </a:solidFill>
              </a:rPr>
              <a:t>IR Spectroscopy</a:t>
            </a:r>
          </a:p>
        </p:txBody>
      </p:sp>
      <p:sp>
        <p:nvSpPr>
          <p:cNvPr id="16" name="Text Box 4"/>
          <p:cNvSpPr txBox="1">
            <a:spLocks noChangeArrowheads="1"/>
          </p:cNvSpPr>
          <p:nvPr/>
        </p:nvSpPr>
        <p:spPr bwMode="auto">
          <a:xfrm>
            <a:off x="2759930" y="5003726"/>
            <a:ext cx="1757212" cy="692497"/>
          </a:xfrm>
          <a:prstGeom prst="rect">
            <a:avLst/>
          </a:prstGeom>
          <a:solidFill>
            <a:srgbClr val="FFA7FF"/>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BL20: LOREA</a:t>
            </a:r>
          </a:p>
          <a:p>
            <a:pPr eaLnBrk="0" fontAlgn="base" hangingPunct="0">
              <a:spcBef>
                <a:spcPct val="0"/>
              </a:spcBef>
              <a:spcAft>
                <a:spcPct val="0"/>
              </a:spcAft>
            </a:pPr>
            <a:r>
              <a:rPr lang="en-US" sz="1300" dirty="0">
                <a:solidFill>
                  <a:srgbClr val="0000CC"/>
                </a:solidFill>
              </a:rPr>
              <a:t>EU125 – (10-450 eV)</a:t>
            </a:r>
          </a:p>
          <a:p>
            <a:pPr eaLnBrk="0" fontAlgn="base" hangingPunct="0">
              <a:spcBef>
                <a:spcPct val="0"/>
              </a:spcBef>
              <a:spcAft>
                <a:spcPct val="0"/>
              </a:spcAft>
            </a:pPr>
            <a:r>
              <a:rPr lang="en-US" sz="1300" dirty="0">
                <a:solidFill>
                  <a:srgbClr val="000000"/>
                </a:solidFill>
              </a:rPr>
              <a:t>ARPES</a:t>
            </a:r>
          </a:p>
        </p:txBody>
      </p:sp>
      <p:sp>
        <p:nvSpPr>
          <p:cNvPr id="17" name="Trapezoid 16"/>
          <p:cNvSpPr/>
          <p:nvPr/>
        </p:nvSpPr>
        <p:spPr>
          <a:xfrm rot="5598159">
            <a:off x="4626698" y="5110321"/>
            <a:ext cx="347801" cy="754058"/>
          </a:xfrm>
          <a:prstGeom prst="trapezoid">
            <a:avLst/>
          </a:prstGeom>
          <a:pattFill prst="dkHorz">
            <a:fgClr>
              <a:schemeClr val="accent1"/>
            </a:fgClr>
            <a:bgClr>
              <a:srgbClr val="FF11F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184674" y="3065640"/>
            <a:ext cx="2291012" cy="369332"/>
          </a:xfrm>
          <a:prstGeom prst="rect">
            <a:avLst/>
          </a:prstGeom>
          <a:solidFill>
            <a:schemeClr val="accent1">
              <a:lumMod val="20000"/>
              <a:lumOff val="80000"/>
            </a:schemeClr>
          </a:solidFill>
          <a:ln>
            <a:noFill/>
          </a:ln>
        </p:spPr>
        <p:txBody>
          <a:bodyPr wrap="none" rtlCol="0">
            <a:spAutoFit/>
          </a:bodyPr>
          <a:lstStyle/>
          <a:p>
            <a:r>
              <a:rPr lang="en-US" dirty="0"/>
              <a:t>In operation (8)     </a:t>
            </a:r>
          </a:p>
        </p:txBody>
      </p:sp>
      <p:sp>
        <p:nvSpPr>
          <p:cNvPr id="20" name="TextBox 19"/>
          <p:cNvSpPr txBox="1"/>
          <p:nvPr/>
        </p:nvSpPr>
        <p:spPr>
          <a:xfrm>
            <a:off x="5149417" y="3625558"/>
            <a:ext cx="2226892" cy="369332"/>
          </a:xfrm>
          <a:prstGeom prst="rect">
            <a:avLst/>
          </a:prstGeom>
          <a:solidFill>
            <a:srgbClr val="FFA7FF"/>
          </a:solidFill>
          <a:ln>
            <a:noFill/>
          </a:ln>
        </p:spPr>
        <p:txBody>
          <a:bodyPr wrap="none" rtlCol="0">
            <a:spAutoFit/>
          </a:bodyPr>
          <a:lstStyle/>
          <a:p>
            <a:r>
              <a:rPr lang="en-US" dirty="0"/>
              <a:t>In construction (4)</a:t>
            </a:r>
          </a:p>
        </p:txBody>
      </p:sp>
      <p:sp>
        <p:nvSpPr>
          <p:cNvPr id="22" name="Text Box 4"/>
          <p:cNvSpPr txBox="1">
            <a:spLocks noChangeArrowheads="1"/>
          </p:cNvSpPr>
          <p:nvPr/>
        </p:nvSpPr>
        <p:spPr bwMode="auto">
          <a:xfrm>
            <a:off x="8420974" y="3599153"/>
            <a:ext cx="2858475" cy="692497"/>
          </a:xfrm>
          <a:prstGeom prst="rect">
            <a:avLst/>
          </a:prstGeom>
          <a:solidFill>
            <a:srgbClr val="FFA7FF"/>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BL06: XAIRA</a:t>
            </a:r>
          </a:p>
          <a:p>
            <a:pPr eaLnBrk="0" fontAlgn="base" hangingPunct="0">
              <a:spcBef>
                <a:spcPct val="0"/>
              </a:spcBef>
              <a:spcAft>
                <a:spcPct val="0"/>
              </a:spcAft>
            </a:pPr>
            <a:r>
              <a:rPr lang="en-US" sz="1300" dirty="0">
                <a:solidFill>
                  <a:srgbClr val="0000CC"/>
                </a:solidFill>
              </a:rPr>
              <a:t>IVUXX  (~5-25 </a:t>
            </a:r>
            <a:r>
              <a:rPr lang="en-US" sz="1300" dirty="0" err="1">
                <a:solidFill>
                  <a:srgbClr val="0000CC"/>
                </a:solidFill>
              </a:rPr>
              <a:t>keV</a:t>
            </a:r>
            <a:r>
              <a:rPr lang="en-US" sz="1300" dirty="0">
                <a:solidFill>
                  <a:srgbClr val="0000CC"/>
                </a:solidFill>
              </a:rPr>
              <a:t>)</a:t>
            </a:r>
          </a:p>
          <a:p>
            <a:pPr eaLnBrk="0" fontAlgn="base" hangingPunct="0">
              <a:spcBef>
                <a:spcPct val="0"/>
              </a:spcBef>
              <a:spcAft>
                <a:spcPct val="0"/>
              </a:spcAft>
            </a:pPr>
            <a:r>
              <a:rPr lang="en-US" sz="1300" dirty="0">
                <a:solidFill>
                  <a:srgbClr val="001746"/>
                </a:solidFill>
              </a:rPr>
              <a:t>Macromolecular </a:t>
            </a:r>
            <a:r>
              <a:rPr lang="en-US" sz="1300" dirty="0" err="1">
                <a:solidFill>
                  <a:srgbClr val="001746"/>
                </a:solidFill>
              </a:rPr>
              <a:t>Cristallography</a:t>
            </a:r>
            <a:endParaRPr lang="en-US" sz="1300" dirty="0">
              <a:solidFill>
                <a:srgbClr val="001746"/>
              </a:solidFill>
            </a:endParaRPr>
          </a:p>
        </p:txBody>
      </p:sp>
      <p:sp>
        <p:nvSpPr>
          <p:cNvPr id="18" name="Text Box 4"/>
          <p:cNvSpPr txBox="1">
            <a:spLocks noChangeArrowheads="1"/>
          </p:cNvSpPr>
          <p:nvPr/>
        </p:nvSpPr>
        <p:spPr bwMode="auto">
          <a:xfrm>
            <a:off x="3294963" y="5796251"/>
            <a:ext cx="1423788" cy="692497"/>
          </a:xfrm>
          <a:prstGeom prst="rect">
            <a:avLst/>
          </a:prstGeom>
          <a:solidFill>
            <a:srgbClr val="FFA7FF"/>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BL16: NOTOS</a:t>
            </a:r>
          </a:p>
          <a:p>
            <a:pPr eaLnBrk="0" fontAlgn="base" hangingPunct="0">
              <a:spcBef>
                <a:spcPct val="0"/>
              </a:spcBef>
              <a:spcAft>
                <a:spcPct val="0"/>
              </a:spcAft>
            </a:pPr>
            <a:r>
              <a:rPr lang="ca-ES" sz="1300" dirty="0">
                <a:solidFill>
                  <a:srgbClr val="0000CC"/>
                </a:solidFill>
              </a:rPr>
              <a:t>Bending</a:t>
            </a:r>
            <a:endParaRPr lang="en-US" sz="1300" dirty="0">
              <a:solidFill>
                <a:srgbClr val="0000CC"/>
              </a:solidFill>
            </a:endParaRPr>
          </a:p>
          <a:p>
            <a:pPr eaLnBrk="0" fontAlgn="base" hangingPunct="0">
              <a:spcBef>
                <a:spcPct val="0"/>
              </a:spcBef>
              <a:spcAft>
                <a:spcPct val="0"/>
              </a:spcAft>
            </a:pPr>
            <a:r>
              <a:rPr lang="ca-ES" sz="1300" dirty="0" err="1">
                <a:solidFill>
                  <a:srgbClr val="001746"/>
                </a:solidFill>
              </a:rPr>
              <a:t>Metrology</a:t>
            </a:r>
            <a:r>
              <a:rPr lang="ca-ES" sz="1300" dirty="0">
                <a:solidFill>
                  <a:srgbClr val="001746"/>
                </a:solidFill>
              </a:rPr>
              <a:t>, XAS</a:t>
            </a:r>
            <a:endParaRPr lang="en-US" sz="1300" dirty="0">
              <a:solidFill>
                <a:srgbClr val="001746"/>
              </a:solidFill>
            </a:endParaRPr>
          </a:p>
        </p:txBody>
      </p:sp>
      <p:sp>
        <p:nvSpPr>
          <p:cNvPr id="23" name="Text Box 4"/>
          <p:cNvSpPr txBox="1">
            <a:spLocks noChangeArrowheads="1"/>
          </p:cNvSpPr>
          <p:nvPr/>
        </p:nvSpPr>
        <p:spPr bwMode="auto">
          <a:xfrm>
            <a:off x="1907023" y="3014016"/>
            <a:ext cx="2156360" cy="692497"/>
          </a:xfrm>
          <a:prstGeom prst="rect">
            <a:avLst/>
          </a:prstGeom>
          <a:solidFill>
            <a:srgbClr val="FFA7FF"/>
          </a:solidFill>
          <a:ln w="9525">
            <a:noFill/>
            <a:miter lim="800000"/>
            <a:headEnd/>
            <a:tailEnd/>
          </a:ln>
        </p:spPr>
        <p:txBody>
          <a:bodyPr wrap="none">
            <a:spAutoFit/>
          </a:bodyPr>
          <a:lstStyle/>
          <a:p>
            <a:pPr eaLnBrk="0" fontAlgn="base" hangingPunct="0">
              <a:spcBef>
                <a:spcPct val="0"/>
              </a:spcBef>
              <a:spcAft>
                <a:spcPct val="0"/>
              </a:spcAft>
            </a:pPr>
            <a:r>
              <a:rPr lang="en-US" sz="1300" dirty="0">
                <a:solidFill>
                  <a:srgbClr val="C00000"/>
                </a:solidFill>
              </a:rPr>
              <a:t>BLXX: </a:t>
            </a:r>
            <a:r>
              <a:rPr lang="en-US" sz="1300" dirty="0" err="1">
                <a:solidFill>
                  <a:srgbClr val="C00000"/>
                </a:solidFill>
              </a:rPr>
              <a:t>FaxTor</a:t>
            </a:r>
            <a:endParaRPr lang="en-US" sz="1300" dirty="0">
              <a:solidFill>
                <a:srgbClr val="C00000"/>
              </a:solidFill>
            </a:endParaRPr>
          </a:p>
          <a:p>
            <a:pPr eaLnBrk="0" fontAlgn="base" hangingPunct="0">
              <a:spcBef>
                <a:spcPct val="0"/>
              </a:spcBef>
              <a:spcAft>
                <a:spcPct val="0"/>
              </a:spcAft>
            </a:pPr>
            <a:r>
              <a:rPr lang="ca-ES" sz="1300" dirty="0">
                <a:solidFill>
                  <a:srgbClr val="0000CC"/>
                </a:solidFill>
              </a:rPr>
              <a:t>ID: 3 pole wiggler</a:t>
            </a:r>
            <a:endParaRPr lang="en-US" sz="1300" dirty="0">
              <a:solidFill>
                <a:srgbClr val="0000CC"/>
              </a:solidFill>
            </a:endParaRPr>
          </a:p>
          <a:p>
            <a:pPr eaLnBrk="0" fontAlgn="base" hangingPunct="0">
              <a:spcBef>
                <a:spcPct val="0"/>
              </a:spcBef>
              <a:spcAft>
                <a:spcPct val="0"/>
              </a:spcAft>
            </a:pPr>
            <a:r>
              <a:rPr lang="ca-ES" sz="1300" dirty="0">
                <a:solidFill>
                  <a:srgbClr val="001746"/>
                </a:solidFill>
              </a:rPr>
              <a:t>Hard x-ray  tomography</a:t>
            </a:r>
            <a:endParaRPr lang="en-US" sz="1300" dirty="0">
              <a:solidFill>
                <a:srgbClr val="001746"/>
              </a:solidFill>
            </a:endParaRPr>
          </a:p>
        </p:txBody>
      </p:sp>
      <p:sp>
        <p:nvSpPr>
          <p:cNvPr id="21" name="Title 1"/>
          <p:cNvSpPr txBox="1">
            <a:spLocks/>
          </p:cNvSpPr>
          <p:nvPr/>
        </p:nvSpPr>
        <p:spPr>
          <a:xfrm>
            <a:off x="3714750" y="304801"/>
            <a:ext cx="6248400" cy="584775"/>
          </a:xfrm>
          <a:prstGeom prst="rect">
            <a:avLst/>
          </a:prstGeom>
          <a:noFill/>
          <a:ln>
            <a:noFill/>
          </a:ln>
        </p:spPr>
        <p:txBody>
          <a:bodyPr wrap="square" rtlCol="0">
            <a:spAutoFit/>
          </a:bodyPr>
          <a:lstStyle>
            <a:lvl1pPr algn="ctr" defTabSz="914400" rtl="0" eaLnBrk="1" latinLnBrk="0" hangingPunct="1">
              <a:spcBef>
                <a:spcPct val="0"/>
              </a:spcBef>
              <a:buNone/>
              <a:defRPr lang="en-US" sz="3500" b="1" kern="1200" smtClean="0">
                <a:solidFill>
                  <a:srgbClr val="112E50"/>
                </a:solidFill>
                <a:latin typeface="Arial" pitchFamily="34" charset="0"/>
                <a:ea typeface="+mn-ea"/>
                <a:cs typeface="Arial" pitchFamily="34" charset="0"/>
              </a:defRPr>
            </a:lvl1pPr>
          </a:lstStyle>
          <a:p>
            <a:pPr algn="l"/>
            <a:r>
              <a:rPr lang="es-ES" sz="3200" b="0" dirty="0" err="1">
                <a:solidFill>
                  <a:srgbClr val="FFC000"/>
                </a:solidFill>
                <a:latin typeface="Tahoma" panose="020B0604030504040204" pitchFamily="34" charset="0"/>
                <a:ea typeface="Tahoma" panose="020B0604030504040204" pitchFamily="34" charset="0"/>
                <a:cs typeface="Tahoma" panose="020B0604030504040204" pitchFamily="34" charset="0"/>
              </a:rPr>
              <a:t>ALBA’s</a:t>
            </a:r>
            <a:r>
              <a:rPr lang="es-ES" sz="3200" b="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s-ES" sz="3200" b="0" dirty="0" err="1">
                <a:solidFill>
                  <a:srgbClr val="FFC000"/>
                </a:solidFill>
                <a:latin typeface="Tahoma" panose="020B0604030504040204" pitchFamily="34" charset="0"/>
                <a:ea typeface="Tahoma" panose="020B0604030504040204" pitchFamily="34" charset="0"/>
                <a:cs typeface="Tahoma" panose="020B0604030504040204" pitchFamily="34" charset="0"/>
              </a:rPr>
              <a:t>Beamlines</a:t>
            </a:r>
            <a:endParaRPr lang="es-ES" sz="3200" b="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8075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952" y="136525"/>
            <a:ext cx="8229600" cy="914400"/>
          </a:xfrm>
        </p:spPr>
        <p:txBody>
          <a:bodyPr>
            <a:noAutofit/>
          </a:bodyPr>
          <a:lstStyle/>
          <a:p>
            <a:r>
              <a:rPr lang="en-US" sz="2000" dirty="0"/>
              <a:t>SESAME(Synchrotron-light for Experimental Science and Applications in the Middle East)</a:t>
            </a:r>
          </a:p>
        </p:txBody>
      </p:sp>
      <p:sp>
        <p:nvSpPr>
          <p:cNvPr id="3" name="Content Placeholder 2"/>
          <p:cNvSpPr>
            <a:spLocks noGrp="1"/>
          </p:cNvSpPr>
          <p:nvPr>
            <p:ph idx="1"/>
          </p:nvPr>
        </p:nvSpPr>
        <p:spPr>
          <a:xfrm>
            <a:off x="1752600" y="991300"/>
            <a:ext cx="8229600" cy="3048000"/>
          </a:xfrm>
        </p:spPr>
        <p:txBody>
          <a:bodyPr>
            <a:noAutofit/>
          </a:bodyPr>
          <a:lstStyle/>
          <a:p>
            <a:pPr algn="just"/>
            <a:r>
              <a:rPr lang="en-US" sz="2400" dirty="0">
                <a:latin typeface="Times New Roman" pitchFamily="18" charset="0"/>
                <a:cs typeface="Times New Roman" pitchFamily="18" charset="0"/>
              </a:rPr>
              <a:t>The idea of an international synchrotron light source in the Middle East was first proposed in 1997.</a:t>
            </a:r>
          </a:p>
          <a:p>
            <a:pPr algn="just"/>
            <a:r>
              <a:rPr lang="en-US" sz="2400" dirty="0">
                <a:latin typeface="Times New Roman" pitchFamily="18" charset="0"/>
                <a:cs typeface="Times New Roman" pitchFamily="18" charset="0"/>
              </a:rPr>
              <a:t>It had been decided to decommission BESSY I facility, since a newer one was being built in Berlin.</a:t>
            </a:r>
          </a:p>
          <a:p>
            <a:pPr algn="just"/>
            <a:r>
              <a:rPr lang="en-US" sz="2400" dirty="0">
                <a:latin typeface="Times New Roman" pitchFamily="18" charset="0"/>
                <a:cs typeface="Times New Roman" pitchFamily="18" charset="0"/>
              </a:rPr>
              <a:t>The groundbreaking ceremony was held in January 2003 and construction work began the following July.</a:t>
            </a:r>
          </a:p>
          <a:p>
            <a:pPr algn="just"/>
            <a:r>
              <a:rPr lang="en-US" sz="2400" dirty="0">
                <a:latin typeface="Times New Roman" pitchFamily="18" charset="0"/>
                <a:cs typeface="Times New Roman" pitchFamily="18" charset="0"/>
              </a:rPr>
              <a:t>The component parts of BESSY 1 have been shipped from Germany to Jordan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52</a:t>
            </a:fld>
            <a:endParaRPr lang="en-US"/>
          </a:p>
        </p:txBody>
      </p:sp>
      <p:pic>
        <p:nvPicPr>
          <p:cNvPr id="9218" name="Picture 2"/>
          <p:cNvPicPr>
            <a:picLocks noChangeAspect="1" noChangeArrowheads="1"/>
          </p:cNvPicPr>
          <p:nvPr/>
        </p:nvPicPr>
        <p:blipFill>
          <a:blip r:embed="rId2" cstate="print"/>
          <a:srcRect/>
          <a:stretch>
            <a:fillRect/>
          </a:stretch>
        </p:blipFill>
        <p:spPr bwMode="auto">
          <a:xfrm>
            <a:off x="6089904" y="3966465"/>
            <a:ext cx="3555356" cy="2572450"/>
          </a:xfrm>
          <a:prstGeom prst="rect">
            <a:avLst/>
          </a:prstGeom>
          <a:noFill/>
          <a:ln w="9525">
            <a:noFill/>
            <a:miter lim="800000"/>
            <a:headEnd/>
            <a:tailEnd/>
          </a:ln>
          <a:effectLst/>
        </p:spPr>
      </p:pic>
      <p:pic>
        <p:nvPicPr>
          <p:cNvPr id="5" name="Picture 4"/>
          <p:cNvPicPr>
            <a:picLocks noChangeAspect="1"/>
          </p:cNvPicPr>
          <p:nvPr/>
        </p:nvPicPr>
        <p:blipFill>
          <a:blip r:embed="rId3"/>
          <a:stretch>
            <a:fillRect/>
          </a:stretch>
        </p:blipFill>
        <p:spPr>
          <a:xfrm>
            <a:off x="1744194" y="4495801"/>
            <a:ext cx="4312183" cy="1609725"/>
          </a:xfrm>
          <a:prstGeom prst="rect">
            <a:avLst/>
          </a:prstGeom>
        </p:spPr>
      </p:pic>
    </p:spTree>
    <p:extLst>
      <p:ext uri="{BB962C8B-B14F-4D97-AF65-F5344CB8AC3E}">
        <p14:creationId xmlns:p14="http://schemas.microsoft.com/office/powerpoint/2010/main" val="319598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895600" y="5181600"/>
            <a:ext cx="7162800" cy="1295400"/>
          </a:xfrm>
          <a:prstGeom prst="rect">
            <a:avLst/>
          </a:prstGeom>
          <a:solidFill>
            <a:schemeClr val="accent1">
              <a:lumMod val="20000"/>
              <a:lumOff val="80000"/>
            </a:schemeClr>
          </a:solidFill>
        </p:spPr>
        <p:txBody>
          <a:bodyPr lIns="68548" tIns="34274" rIns="68548" bIns="34274"/>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600" dirty="0"/>
              <a:t>Current Observers (2017) are Brazil, Canada, China (People’s Republic of), the European Organization for Nuclear Research (CERN), the European Union (EU), France, Germany, Greece, Italy, Japan, Kuwait, Portugal, Russian Federation, Spain, Sweden, Switzerland, the United Kingdom, and the United States of America.</a:t>
            </a:r>
          </a:p>
        </p:txBody>
      </p:sp>
      <p:sp>
        <p:nvSpPr>
          <p:cNvPr id="9" name="Rectangle 16"/>
          <p:cNvSpPr>
            <a:spLocks noChangeArrowheads="1"/>
          </p:cNvSpPr>
          <p:nvPr/>
        </p:nvSpPr>
        <p:spPr bwMode="auto">
          <a:xfrm>
            <a:off x="8546677" y="2448649"/>
            <a:ext cx="1916906" cy="2839206"/>
          </a:xfrm>
          <a:prstGeom prst="rect">
            <a:avLst/>
          </a:prstGeom>
          <a:solidFill>
            <a:schemeClr val="accent6">
              <a:lumMod val="20000"/>
              <a:lumOff val="80000"/>
            </a:schemeClr>
          </a:solidFill>
          <a:ln>
            <a:solidFill>
              <a:schemeClr val="accent2">
                <a:lumMod val="20000"/>
                <a:lumOff val="80000"/>
              </a:schemeClr>
            </a:solidFill>
          </a:ln>
          <a:effectLst/>
        </p:spPr>
        <p:txBody>
          <a:bodyPr lIns="68548" tIns="34274" rIns="68548" bIns="34274">
            <a:spAutoFit/>
          </a:bodyPr>
          <a:lstStyle/>
          <a:p>
            <a:r>
              <a:rPr lang="en-US" dirty="0"/>
              <a:t>The current Members of SESAME are Cyprus, Egypt, Iran (Islamic Republic of), Israel, Jordan, Pakistan, Palestine, and Turkey.</a:t>
            </a:r>
          </a:p>
        </p:txBody>
      </p:sp>
      <p:sp>
        <p:nvSpPr>
          <p:cNvPr id="21" name="TextBox 20"/>
          <p:cNvSpPr txBox="1"/>
          <p:nvPr/>
        </p:nvSpPr>
        <p:spPr>
          <a:xfrm>
            <a:off x="3673939" y="582060"/>
            <a:ext cx="5188614" cy="500113"/>
          </a:xfrm>
          <a:prstGeom prst="rect">
            <a:avLst/>
          </a:prstGeom>
          <a:noFill/>
        </p:spPr>
        <p:txBody>
          <a:bodyPr wrap="none" lIns="68555" tIns="34278" rIns="68555" bIns="34278">
            <a:spAutoFit/>
          </a:bodyPr>
          <a:lstStyle/>
          <a:p>
            <a:pPr algn="ctr">
              <a:defRPr/>
            </a:pPr>
            <a:r>
              <a:rPr lang="en-US" sz="2800" b="1" dirty="0">
                <a:solidFill>
                  <a:srgbClr val="FFC000"/>
                </a:solidFill>
                <a:latin typeface="Calibri"/>
              </a:rPr>
              <a:t>SESAME: Members and Observers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340" y="1690205"/>
            <a:ext cx="6302710" cy="3037556"/>
          </a:xfrm>
          <a:prstGeom prst="rect">
            <a:avLst/>
          </a:prstGeom>
        </p:spPr>
      </p:pic>
    </p:spTree>
    <p:extLst>
      <p:ext uri="{BB962C8B-B14F-4D97-AF65-F5344CB8AC3E}">
        <p14:creationId xmlns:p14="http://schemas.microsoft.com/office/powerpoint/2010/main" val="157326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sldNum" sz="quarter" idx="4294967295"/>
          </p:nvPr>
        </p:nvSpPr>
        <p:spPr>
          <a:xfrm>
            <a:off x="10400491" y="5719167"/>
            <a:ext cx="244052" cy="184398"/>
          </a:xfrm>
          <a:prstGeom prst="rect">
            <a:avLst/>
          </a:prstGeom>
          <a:extLst>
            <a:ext uri="{C572A759-6A51-4108-AA02-DFA0A04FC94B}">
              <ma14:wrappingTextBoxFlag xmlns="" xmlns:ma14="http://schemas.microsoft.com/office/mac/drawingml/2011/main" val="1"/>
            </a:ext>
          </a:extLst>
        </p:spPr>
        <p:txBody>
          <a:bodyPr vert="horz" wrap="square" lIns="0" tIns="0" rIns="0" bIns="0" rtlCol="0" anchor="ctr">
            <a:normAutofit/>
          </a:bodyPr>
          <a:lstStyle>
            <a:lvl1pPr>
              <a:defRPr>
                <a:latin typeface="+mj-lt"/>
                <a:ea typeface="+mj-ea"/>
                <a:cs typeface="+mj-cs"/>
                <a:sym typeface="Helvetica"/>
              </a:defRPr>
            </a:lvl1pPr>
          </a:lstStyle>
          <a:p>
            <a:pPr>
              <a:defRPr sz="1800">
                <a:solidFill>
                  <a:srgbClr val="000000"/>
                </a:solidFill>
                <a:uFillTx/>
              </a:defRPr>
            </a:pPr>
            <a:fld id="{86CB4B4D-7CA3-9044-876B-883B54F8677D}" type="slidenum">
              <a:rPr sz="1125">
                <a:solidFill>
                  <a:srgbClr val="000000"/>
                </a:solidFill>
              </a:rPr>
              <a:pPr>
                <a:defRPr sz="1800">
                  <a:solidFill>
                    <a:srgbClr val="000000"/>
                  </a:solidFill>
                  <a:uFillTx/>
                </a:defRPr>
              </a:pPr>
              <a:t>54</a:t>
            </a:fld>
            <a:endParaRPr sz="1125">
              <a:solidFill>
                <a:srgbClr val="000000"/>
              </a:solidFill>
            </a:endParaRPr>
          </a:p>
        </p:txBody>
      </p:sp>
      <p:graphicFrame>
        <p:nvGraphicFramePr>
          <p:cNvPr id="8" name="Group 70"/>
          <p:cNvGraphicFramePr>
            <a:graphicFrameLocks/>
          </p:cNvGraphicFramePr>
          <p:nvPr/>
        </p:nvGraphicFramePr>
        <p:xfrm>
          <a:off x="2172773" y="934275"/>
          <a:ext cx="7957534" cy="4937969"/>
        </p:xfrm>
        <a:graphic>
          <a:graphicData uri="http://schemas.openxmlformats.org/drawingml/2006/table">
            <a:tbl>
              <a:tblPr/>
              <a:tblGrid>
                <a:gridCol w="341482">
                  <a:extLst>
                    <a:ext uri="{9D8B030D-6E8A-4147-A177-3AD203B41FA5}">
                      <a16:colId xmlns:a16="http://schemas.microsoft.com/office/drawing/2014/main" val="20000"/>
                    </a:ext>
                  </a:extLst>
                </a:gridCol>
                <a:gridCol w="1690996">
                  <a:extLst>
                    <a:ext uri="{9D8B030D-6E8A-4147-A177-3AD203B41FA5}">
                      <a16:colId xmlns:a16="http://schemas.microsoft.com/office/drawing/2014/main" val="20001"/>
                    </a:ext>
                  </a:extLst>
                </a:gridCol>
                <a:gridCol w="1049021">
                  <a:extLst>
                    <a:ext uri="{9D8B030D-6E8A-4147-A177-3AD203B41FA5}">
                      <a16:colId xmlns:a16="http://schemas.microsoft.com/office/drawing/2014/main" val="20002"/>
                    </a:ext>
                  </a:extLst>
                </a:gridCol>
                <a:gridCol w="1245712">
                  <a:extLst>
                    <a:ext uri="{9D8B030D-6E8A-4147-A177-3AD203B41FA5}">
                      <a16:colId xmlns:a16="http://schemas.microsoft.com/office/drawing/2014/main" val="20003"/>
                    </a:ext>
                  </a:extLst>
                </a:gridCol>
                <a:gridCol w="1734779">
                  <a:extLst>
                    <a:ext uri="{9D8B030D-6E8A-4147-A177-3AD203B41FA5}">
                      <a16:colId xmlns:a16="http://schemas.microsoft.com/office/drawing/2014/main" val="20004"/>
                    </a:ext>
                  </a:extLst>
                </a:gridCol>
                <a:gridCol w="1895544">
                  <a:extLst>
                    <a:ext uri="{9D8B030D-6E8A-4147-A177-3AD203B41FA5}">
                      <a16:colId xmlns:a16="http://schemas.microsoft.com/office/drawing/2014/main" val="20005"/>
                    </a:ext>
                  </a:extLst>
                </a:gridCol>
              </a:tblGrid>
              <a:tr h="366360">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No.</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Beamlines</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Energy Range</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a:ln>
                            <a:noFill/>
                          </a:ln>
                          <a:solidFill>
                            <a:schemeClr val="tx1"/>
                          </a:solidFill>
                          <a:effectLst/>
                          <a:latin typeface="Times New Roman" pitchFamily="18" charset="0"/>
                          <a:cs typeface="Times New Roman" pitchFamily="18" charset="0"/>
                        </a:rPr>
                        <a:t>Photon Source</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Research Area</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itchFamily="18" charset="0"/>
                          <a:cs typeface="Times New Roman" pitchFamily="18" charset="0"/>
                        </a:rPr>
                        <a:t>Comment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3147">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1</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C00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MX Protein Crystallography</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C00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4 – 14 </a:t>
                      </a:r>
                      <a:r>
                        <a:rPr kumimoji="0" lang="en-US" sz="1100" b="0" i="0" u="none" strike="noStrike" cap="none" normalizeH="0" baseline="0" dirty="0" err="1">
                          <a:ln>
                            <a:noFill/>
                          </a:ln>
                          <a:solidFill>
                            <a:schemeClr val="tx1"/>
                          </a:solidFill>
                          <a:effectLst/>
                          <a:latin typeface="Times New Roman" pitchFamily="18" charset="0"/>
                          <a:cs typeface="Times New Roman" pitchFamily="18" charset="0"/>
                        </a:rPr>
                        <a:t>keV</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C00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In-vacuum Und.</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C00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Structural Molecular Biology</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C00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Partially financed through Jordanian Research Fund</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388620">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2</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XAFS / XRF</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4 – 30 </a:t>
                      </a:r>
                      <a:r>
                        <a:rPr kumimoji="0" lang="en-US" sz="1100" b="0" i="0" u="none" strike="noStrike" cap="none" normalizeH="0" baseline="0" dirty="0" err="1">
                          <a:ln>
                            <a:noFill/>
                          </a:ln>
                          <a:solidFill>
                            <a:schemeClr val="tx1"/>
                          </a:solidFill>
                          <a:effectLst/>
                          <a:latin typeface="Times New Roman" pitchFamily="18" charset="0"/>
                          <a:cs typeface="Times New Roman" pitchFamily="18" charset="0"/>
                        </a:rPr>
                        <a:t>keV</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Bending Magnet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Material Science, Environment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HZDR Institute </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624143">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3</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Infra-Red (IR) Spectromicroscopy</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0.01 – 1 eV</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Bending Magnet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Environmental, Materials and Archaeological Science</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Constructed by SESAME with supervision of SOLEIL</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420624">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4</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92D05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Powder Diffraction</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92D05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5 – 25 </a:t>
                      </a:r>
                      <a:r>
                        <a:rPr kumimoji="0" lang="en-US" sz="1100" b="0" i="0" u="none" strike="noStrike" cap="none" normalizeH="0" baseline="0" dirty="0" err="1">
                          <a:ln>
                            <a:noFill/>
                          </a:ln>
                          <a:solidFill>
                            <a:schemeClr val="tx1"/>
                          </a:solidFill>
                          <a:effectLst/>
                          <a:latin typeface="Times New Roman" pitchFamily="18" charset="0"/>
                          <a:cs typeface="Times New Roman" pitchFamily="18" charset="0"/>
                        </a:rPr>
                        <a:t>keV</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92D05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Wiggler</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92D05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Material Science</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92D050"/>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Donated by SLS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(with source)</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4"/>
                  </a:ext>
                </a:extLst>
              </a:tr>
              <a:tr h="765140">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5</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Soft X-ray, Vacuum Ultraviolet (VUV)</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0.05 – 2 </a:t>
                      </a:r>
                      <a:r>
                        <a:rPr kumimoji="0" lang="en-US" sz="1100" b="0" i="0" u="none" strike="noStrike" cap="none" normalizeH="0" baseline="0" dirty="0" err="1">
                          <a:ln>
                            <a:noFill/>
                          </a:ln>
                          <a:solidFill>
                            <a:schemeClr val="tx1"/>
                          </a:solidFill>
                          <a:effectLst/>
                          <a:latin typeface="Times New Roman" pitchFamily="18" charset="0"/>
                          <a:cs typeface="Times New Roman" pitchFamily="18" charset="0"/>
                        </a:rPr>
                        <a:t>keV</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Elliptically Polarizing </a:t>
                      </a:r>
                      <a:r>
                        <a:rPr kumimoji="0" lang="en-US" sz="1100" b="0" i="0" u="none" strike="noStrike" cap="none" normalizeH="0" baseline="0" dirty="0" err="1">
                          <a:ln>
                            <a:noFill/>
                          </a:ln>
                          <a:solidFill>
                            <a:schemeClr val="tx1"/>
                          </a:solidFill>
                          <a:effectLst/>
                          <a:latin typeface="Times New Roman" pitchFamily="18" charset="0"/>
                          <a:cs typeface="Times New Roman" pitchFamily="18" charset="0"/>
                        </a:rPr>
                        <a:t>Undulator</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Atomic, Molecular and </a:t>
                      </a:r>
                      <a:r>
                        <a:rPr kumimoji="0" lang="en-US" sz="1100" b="0" i="0" u="none" strike="noStrike" cap="none" normalizeH="0" baseline="0" dirty="0" err="1">
                          <a:ln>
                            <a:noFill/>
                          </a:ln>
                          <a:solidFill>
                            <a:schemeClr val="tx1"/>
                          </a:solidFill>
                          <a:effectLst/>
                          <a:latin typeface="Times New Roman" pitchFamily="18" charset="0"/>
                          <a:cs typeface="Times New Roman" pitchFamily="18" charset="0"/>
                        </a:rPr>
                        <a:t>Condenced</a:t>
                      </a:r>
                      <a:r>
                        <a:rPr kumimoji="0" lang="en-US" sz="1100" b="0" i="0" u="none" strike="noStrike" cap="none" normalizeH="0" baseline="0" dirty="0">
                          <a:ln>
                            <a:noFill/>
                          </a:ln>
                          <a:solidFill>
                            <a:schemeClr val="tx1"/>
                          </a:solidFill>
                          <a:effectLst/>
                          <a:latin typeface="Times New Roman" pitchFamily="18" charset="0"/>
                          <a:cs typeface="Times New Roman" pitchFamily="18" charset="0"/>
                        </a:rPr>
                        <a:t> Matter Physics</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Donated by Helmholtz Association of German Research </a:t>
                      </a:r>
                      <a:r>
                        <a:rPr kumimoji="0" lang="en-US" sz="1100" b="0" i="0" u="none" strike="noStrike" cap="none" normalizeH="0" baseline="0" dirty="0" err="1">
                          <a:ln>
                            <a:noFill/>
                          </a:ln>
                          <a:solidFill>
                            <a:schemeClr val="tx1"/>
                          </a:solidFill>
                          <a:effectLst/>
                          <a:latin typeface="Times New Roman" pitchFamily="18" charset="0"/>
                          <a:cs typeface="Times New Roman" pitchFamily="18" charset="0"/>
                        </a:rPr>
                        <a:t>Centres</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r h="76514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6</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Tomography Beamline</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5 - 50 </a:t>
                      </a:r>
                      <a:r>
                        <a:rPr kumimoji="0" lang="en-US" sz="1100" b="0" i="0" u="none" strike="noStrike" cap="none" normalizeH="0" baseline="0" dirty="0" err="1">
                          <a:ln>
                            <a:noFill/>
                          </a:ln>
                          <a:solidFill>
                            <a:schemeClr val="tx1"/>
                          </a:solidFill>
                          <a:effectLst/>
                          <a:latin typeface="Times New Roman" pitchFamily="18" charset="0"/>
                          <a:cs typeface="Times New Roman" pitchFamily="18" charset="0"/>
                        </a:rPr>
                        <a:t>KeV</a:t>
                      </a:r>
                      <a:endParaRPr kumimoji="0" lang="en-US" sz="11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100" b="0" i="0" u="none" strike="noStrike" kern="0" cap="none" spc="0" normalizeH="0" baseline="0" noProof="0" dirty="0">
                          <a:ln>
                            <a:noFill/>
                          </a:ln>
                          <a:solidFill>
                            <a:srgbClr val="000000"/>
                          </a:solidFill>
                          <a:effectLst/>
                          <a:uLnTx/>
                          <a:uFill>
                            <a:solidFill>
                              <a:srgbClr val="9A9A9A"/>
                            </a:solidFill>
                          </a:uFill>
                          <a:latin typeface="Times New Roman" pitchFamily="18" charset="0"/>
                          <a:cs typeface="Times New Roman" pitchFamily="18" charset="0"/>
                          <a:sym typeface="Calibri"/>
                        </a:rPr>
                        <a:t>Super bend or super wiggler</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Tomography</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BEATS European Project (Call </a:t>
                      </a:r>
                      <a:r>
                        <a:rPr kumimoji="0" lang="it-IT" sz="1100" b="0" i="0" u="none" strike="noStrike" cap="none" normalizeH="0" baseline="0" dirty="0">
                          <a:ln>
                            <a:noFill/>
                          </a:ln>
                          <a:solidFill>
                            <a:schemeClr val="tx1"/>
                          </a:solidFill>
                          <a:effectLst/>
                          <a:uFill>
                            <a:solidFill>
                              <a:srgbClr val="9A9A9A"/>
                            </a:solidFill>
                          </a:uFill>
                          <a:latin typeface="Times New Roman" pitchFamily="18" charset="0"/>
                          <a:ea typeface="+mn-ea"/>
                          <a:cs typeface="Times New Roman" pitchFamily="18" charset="0"/>
                          <a:sym typeface="Calibri"/>
                        </a:rPr>
                        <a:t>H2020-INFRASUPP-2018-2020</a:t>
                      </a:r>
                      <a:r>
                        <a:rPr kumimoji="0" lang="en-US" sz="1100" b="0" i="0" u="none" strike="noStrike" cap="none" normalizeH="0" baseline="0" dirty="0">
                          <a:ln>
                            <a:noFill/>
                          </a:ln>
                          <a:solidFill>
                            <a:schemeClr val="tx1"/>
                          </a:solidFill>
                          <a:effectLst/>
                          <a:uFill>
                            <a:solidFill>
                              <a:srgbClr val="9A9A9A"/>
                            </a:solidFill>
                          </a:uFill>
                          <a:latin typeface="Times New Roman" pitchFamily="18" charset="0"/>
                          <a:ea typeface="+mn-ea"/>
                          <a:cs typeface="Times New Roman" pitchFamily="18" charset="0"/>
                          <a:sym typeface="Calibri"/>
                        </a:rPr>
                        <a:t>)</a:t>
                      </a:r>
                      <a:endParaRPr kumimoji="0" lang="it-IT" sz="1100" b="0" i="0" u="none" strike="noStrike" cap="none" normalizeH="0" baseline="0" dirty="0">
                        <a:ln>
                          <a:noFill/>
                        </a:ln>
                        <a:solidFill>
                          <a:schemeClr val="tx1"/>
                        </a:solidFill>
                        <a:effectLst/>
                        <a:uFill>
                          <a:solidFill>
                            <a:srgbClr val="9A9A9A"/>
                          </a:solidFill>
                        </a:uFill>
                        <a:latin typeface="Times New Roman" pitchFamily="18" charset="0"/>
                        <a:ea typeface="+mn-ea"/>
                        <a:cs typeface="Times New Roman" pitchFamily="18" charset="0"/>
                        <a:sym typeface="Calibri"/>
                      </a:endParaRP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6"/>
                  </a:ext>
                </a:extLst>
              </a:tr>
              <a:tr h="483147">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7</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SAXS / WAXS</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8 – 12 keV</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Bending Magnet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Structural Molecular Biology, Material Science</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Daresbury </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72144">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8</a:t>
                      </a:r>
                    </a:p>
                  </a:txBody>
                  <a:tcPr marL="68580" marR="68580" marT="34290" marB="34290" anchor="ct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Extreme Ultraviolet (EUV) Spectroscopy</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10 – 200 eV</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Times New Roman" pitchFamily="18" charset="0"/>
                          <a:cs typeface="Times New Roman" pitchFamily="18" charset="0"/>
                        </a:rPr>
                        <a:t>Bending Magnet</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Atomic and Molecular Physics</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algn="r" defTabSz="382630">
                        <a:defRPr sz="1300">
                          <a:solidFill>
                            <a:schemeClr val="tx1"/>
                          </a:solidFill>
                          <a:uFill>
                            <a:solidFill>
                              <a:srgbClr val="9A9A9A"/>
                            </a:solidFill>
                          </a:uFill>
                          <a:latin typeface="Calibri"/>
                          <a:sym typeface="Calibri"/>
                        </a:defRPr>
                      </a:lvl1pPr>
                      <a:lvl2pPr algn="r" defTabSz="382630">
                        <a:defRPr sz="1300">
                          <a:solidFill>
                            <a:schemeClr val="tx1"/>
                          </a:solidFill>
                          <a:uFill>
                            <a:solidFill>
                              <a:srgbClr val="9A9A9A"/>
                            </a:solidFill>
                          </a:uFill>
                          <a:latin typeface="Calibri"/>
                          <a:sym typeface="Calibri"/>
                        </a:defRPr>
                      </a:lvl2pPr>
                      <a:lvl3pPr algn="r" defTabSz="382630">
                        <a:defRPr sz="1300">
                          <a:solidFill>
                            <a:schemeClr val="tx1"/>
                          </a:solidFill>
                          <a:uFill>
                            <a:solidFill>
                              <a:srgbClr val="9A9A9A"/>
                            </a:solidFill>
                          </a:uFill>
                          <a:latin typeface="Calibri"/>
                          <a:sym typeface="Calibri"/>
                        </a:defRPr>
                      </a:lvl3pPr>
                      <a:lvl4pPr algn="r" defTabSz="382630">
                        <a:defRPr sz="1300">
                          <a:solidFill>
                            <a:schemeClr val="tx1"/>
                          </a:solidFill>
                          <a:uFill>
                            <a:solidFill>
                              <a:srgbClr val="9A9A9A"/>
                            </a:solidFill>
                          </a:uFill>
                          <a:latin typeface="Calibri"/>
                          <a:sym typeface="Calibri"/>
                        </a:defRPr>
                      </a:lvl4pPr>
                      <a:lvl5pPr algn="r" defTabSz="382630">
                        <a:defRPr sz="1300">
                          <a:solidFill>
                            <a:schemeClr val="tx1"/>
                          </a:solidFill>
                          <a:uFill>
                            <a:solidFill>
                              <a:srgbClr val="9A9A9A"/>
                            </a:solidFill>
                          </a:uFill>
                          <a:latin typeface="Calibri"/>
                          <a:sym typeface="Calibri"/>
                        </a:defRPr>
                      </a:lvl5pPr>
                      <a:lvl6pPr algn="r" defTabSz="382630">
                        <a:defRPr sz="1300">
                          <a:solidFill>
                            <a:schemeClr val="tx1"/>
                          </a:solidFill>
                          <a:uFill>
                            <a:solidFill>
                              <a:srgbClr val="9A9A9A"/>
                            </a:solidFill>
                          </a:uFill>
                          <a:latin typeface="Calibri"/>
                          <a:sym typeface="Calibri"/>
                        </a:defRPr>
                      </a:lvl6pPr>
                      <a:lvl7pPr algn="r" defTabSz="382630">
                        <a:defRPr sz="1300">
                          <a:solidFill>
                            <a:schemeClr val="tx1"/>
                          </a:solidFill>
                          <a:uFill>
                            <a:solidFill>
                              <a:srgbClr val="9A9A9A"/>
                            </a:solidFill>
                          </a:uFill>
                          <a:latin typeface="Calibri"/>
                          <a:sym typeface="Calibri"/>
                        </a:defRPr>
                      </a:lvl7pPr>
                      <a:lvl8pPr algn="r" defTabSz="382630">
                        <a:defRPr sz="1300">
                          <a:solidFill>
                            <a:schemeClr val="tx1"/>
                          </a:solidFill>
                          <a:uFill>
                            <a:solidFill>
                              <a:srgbClr val="9A9A9A"/>
                            </a:solidFill>
                          </a:uFill>
                          <a:latin typeface="Calibri"/>
                          <a:sym typeface="Calibri"/>
                        </a:defRPr>
                      </a:lvl8pPr>
                      <a:lvl9pPr algn="r" defTabSz="382630">
                        <a:defRPr sz="1300">
                          <a:solidFill>
                            <a:schemeClr val="tx1"/>
                          </a:solidFill>
                          <a:uFill>
                            <a:solidFill>
                              <a:srgbClr val="9A9A9A"/>
                            </a:solidFill>
                          </a:uFill>
                          <a:latin typeface="Calibri"/>
                          <a:sym typeface="Calibri"/>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LURE</a:t>
                      </a:r>
                    </a:p>
                  </a:txBody>
                  <a:tcPr marL="68580" marR="68580" marT="34290" marB="34290" anchor="ct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095880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E036-3F72-98A2-8961-5756673AF495}"/>
              </a:ext>
            </a:extLst>
          </p:cNvPr>
          <p:cNvSpPr>
            <a:spLocks noGrp="1"/>
          </p:cNvSpPr>
          <p:nvPr>
            <p:ph type="title"/>
          </p:nvPr>
        </p:nvSpPr>
        <p:spPr>
          <a:xfrm>
            <a:off x="1676400" y="2257911"/>
            <a:ext cx="7797800" cy="1628289"/>
          </a:xfrm>
        </p:spPr>
        <p:txBody>
          <a:bodyPr>
            <a:normAutofit/>
          </a:bodyPr>
          <a:lstStyle/>
          <a:p>
            <a:r>
              <a:rPr lang="en-US" sz="4800" dirty="0"/>
              <a:t>Some Case Studies</a:t>
            </a:r>
          </a:p>
        </p:txBody>
      </p:sp>
      <p:sp>
        <p:nvSpPr>
          <p:cNvPr id="4" name="Slide Number Placeholder 3">
            <a:extLst>
              <a:ext uri="{FF2B5EF4-FFF2-40B4-BE49-F238E27FC236}">
                <a16:creationId xmlns:a16="http://schemas.microsoft.com/office/drawing/2014/main" id="{BDBA6770-01A9-8BFF-81CC-422D94734C69}"/>
              </a:ext>
            </a:extLst>
          </p:cNvPr>
          <p:cNvSpPr>
            <a:spLocks noGrp="1"/>
          </p:cNvSpPr>
          <p:nvPr>
            <p:ph type="sldNum" sz="quarter" idx="12"/>
          </p:nvPr>
        </p:nvSpPr>
        <p:spPr/>
        <p:txBody>
          <a:bodyPr/>
          <a:lstStyle/>
          <a:p>
            <a:fld id="{2AA81221-6CFF-482D-8DC1-B5FF537042AD}" type="slidenum">
              <a:rPr lang="fa-IR" smtClean="0"/>
              <a:pPr/>
              <a:t>55</a:t>
            </a:fld>
            <a:endParaRPr lang="fa-IR" dirty="0"/>
          </a:p>
        </p:txBody>
      </p:sp>
    </p:spTree>
    <p:extLst>
      <p:ext uri="{BB962C8B-B14F-4D97-AF65-F5344CB8AC3E}">
        <p14:creationId xmlns:p14="http://schemas.microsoft.com/office/powerpoint/2010/main" val="27232371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78F9-44FF-B8E8-E5F8-C809283255D0}"/>
              </a:ext>
            </a:extLst>
          </p:cNvPr>
          <p:cNvSpPr>
            <a:spLocks noGrp="1"/>
          </p:cNvSpPr>
          <p:nvPr>
            <p:ph type="title"/>
          </p:nvPr>
        </p:nvSpPr>
        <p:spPr>
          <a:xfrm>
            <a:off x="596900" y="-237"/>
            <a:ext cx="9625033" cy="1325563"/>
          </a:xfrm>
        </p:spPr>
        <p:txBody>
          <a:bodyPr/>
          <a:lstStyle/>
          <a:p>
            <a:pPr algn="ctr"/>
            <a:r>
              <a:rPr lang="en-US" sz="3600" dirty="0">
                <a:latin typeface="ITC Avant Garde Pro Book" pitchFamily="50" charset="0"/>
              </a:rPr>
              <a:t>Coronavirus drug developed with the help of synchrotron</a:t>
            </a:r>
          </a:p>
        </p:txBody>
      </p:sp>
      <p:sp>
        <p:nvSpPr>
          <p:cNvPr id="3" name="Slide Number Placeholder 2">
            <a:extLst>
              <a:ext uri="{FF2B5EF4-FFF2-40B4-BE49-F238E27FC236}">
                <a16:creationId xmlns:a16="http://schemas.microsoft.com/office/drawing/2014/main" id="{04B35177-08EF-2F7A-6079-5E12B1A32534}"/>
              </a:ext>
            </a:extLst>
          </p:cNvPr>
          <p:cNvSpPr>
            <a:spLocks noGrp="1"/>
          </p:cNvSpPr>
          <p:nvPr>
            <p:ph type="sldNum" idx="12"/>
          </p:nvPr>
        </p:nvSpPr>
        <p:spPr/>
        <p:txBody>
          <a:bodyPr/>
          <a:lstStyle/>
          <a:p>
            <a:fld id="{00000000-1234-1234-1234-123412341234}" type="slidenum">
              <a:rPr lang="en" smtClean="0"/>
              <a:pPr/>
              <a:t>56</a:t>
            </a:fld>
            <a:endParaRPr lang="en" dirty="0"/>
          </a:p>
        </p:txBody>
      </p:sp>
      <p:sp>
        <p:nvSpPr>
          <p:cNvPr id="8" name="TextBox 7">
            <a:extLst>
              <a:ext uri="{FF2B5EF4-FFF2-40B4-BE49-F238E27FC236}">
                <a16:creationId xmlns:a16="http://schemas.microsoft.com/office/drawing/2014/main" id="{91B54388-056F-CE17-E3BC-CEC761C0571E}"/>
              </a:ext>
            </a:extLst>
          </p:cNvPr>
          <p:cNvSpPr txBox="1"/>
          <p:nvPr/>
        </p:nvSpPr>
        <p:spPr>
          <a:xfrm>
            <a:off x="317145" y="1292304"/>
            <a:ext cx="6109055" cy="1384995"/>
          </a:xfrm>
          <a:prstGeom prst="rect">
            <a:avLst/>
          </a:prstGeom>
          <a:noFill/>
        </p:spPr>
        <p:txBody>
          <a:bodyPr wrap="square">
            <a:spAutoFit/>
          </a:bodyPr>
          <a:lstStyle/>
          <a:p>
            <a:pPr algn="just"/>
            <a:r>
              <a:rPr lang="en-US" sz="2800" dirty="0">
                <a:solidFill>
                  <a:schemeClr val="bg1"/>
                </a:solidFill>
              </a:rPr>
              <a:t>Mapping a SARS-CoV-2 protein led to the discovery of a compound to disable it.</a:t>
            </a:r>
            <a:endParaRPr lang="fa-IR" sz="2800" dirty="0">
              <a:solidFill>
                <a:schemeClr val="bg1"/>
              </a:solidFill>
            </a:endParaRPr>
          </a:p>
        </p:txBody>
      </p:sp>
      <p:pic>
        <p:nvPicPr>
          <p:cNvPr id="9" name="Picture 8">
            <a:extLst>
              <a:ext uri="{FF2B5EF4-FFF2-40B4-BE49-F238E27FC236}">
                <a16:creationId xmlns:a16="http://schemas.microsoft.com/office/drawing/2014/main" id="{B36F77BD-B7EA-156B-2BBC-ACABED5E2D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372" y="2883852"/>
            <a:ext cx="5061621" cy="2844680"/>
          </a:xfrm>
          <a:prstGeom prst="rect">
            <a:avLst/>
          </a:prstGeom>
          <a:noFill/>
          <a:ln>
            <a:noFill/>
          </a:ln>
        </p:spPr>
      </p:pic>
      <p:pic>
        <p:nvPicPr>
          <p:cNvPr id="1040" name="Picture 16" descr="WHO recommends Pfizer's COVID-19 pill, but poor nations may lack access |  Devex">
            <a:extLst>
              <a:ext uri="{FF2B5EF4-FFF2-40B4-BE49-F238E27FC236}">
                <a16:creationId xmlns:a16="http://schemas.microsoft.com/office/drawing/2014/main" id="{8404F882-392C-DD2A-1522-13AE8D179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884" y="4306192"/>
            <a:ext cx="3420217" cy="17873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C8C46E-2E17-0BF1-F997-5095EDBE7669}"/>
              </a:ext>
            </a:extLst>
          </p:cNvPr>
          <p:cNvSpPr txBox="1"/>
          <p:nvPr/>
        </p:nvSpPr>
        <p:spPr>
          <a:xfrm>
            <a:off x="899973" y="5996028"/>
            <a:ext cx="4732020" cy="461665"/>
          </a:xfrm>
          <a:prstGeom prst="rect">
            <a:avLst/>
          </a:prstGeom>
          <a:noFill/>
        </p:spPr>
        <p:txBody>
          <a:bodyPr wrap="square">
            <a:spAutoFit/>
          </a:bodyPr>
          <a:lstStyle/>
          <a:p>
            <a:r>
              <a:rPr lang="en-US" sz="2400" b="1" dirty="0">
                <a:solidFill>
                  <a:srgbClr val="FFFF00"/>
                </a:solidFill>
                <a:latin typeface="ITC Avant Garde Pro Book" pitchFamily="50" charset="0"/>
              </a:rPr>
              <a:t>Company: </a:t>
            </a:r>
            <a:r>
              <a:rPr lang="en-US" sz="2400" dirty="0">
                <a:solidFill>
                  <a:srgbClr val="FFFF00"/>
                </a:solidFill>
                <a:latin typeface="ITC Avant Garde Pro Book" pitchFamily="50" charset="0"/>
              </a:rPr>
              <a:t>Pfizer</a:t>
            </a:r>
          </a:p>
        </p:txBody>
      </p:sp>
      <p:pic>
        <p:nvPicPr>
          <p:cNvPr id="1026" name="Picture 2" descr="Advanced Photon Source « BER Structural Biology and Imaging Resources">
            <a:extLst>
              <a:ext uri="{FF2B5EF4-FFF2-40B4-BE49-F238E27FC236}">
                <a16:creationId xmlns:a16="http://schemas.microsoft.com/office/drawing/2014/main" id="{5EAAC32C-C53D-F6E7-9EB7-E9801422E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221" y="1292304"/>
            <a:ext cx="4777634" cy="24039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F84EDA-4FAD-D1D1-2ECF-10FE3A559D29}"/>
              </a:ext>
            </a:extLst>
          </p:cNvPr>
          <p:cNvSpPr txBox="1"/>
          <p:nvPr/>
        </p:nvSpPr>
        <p:spPr>
          <a:xfrm>
            <a:off x="7899400" y="3816550"/>
            <a:ext cx="6096000" cy="369332"/>
          </a:xfrm>
          <a:prstGeom prst="rect">
            <a:avLst/>
          </a:prstGeom>
          <a:noFill/>
        </p:spPr>
        <p:txBody>
          <a:bodyPr wrap="square">
            <a:spAutoFit/>
          </a:bodyPr>
          <a:lstStyle/>
          <a:p>
            <a:r>
              <a:rPr lang="en-US" b="1" dirty="0">
                <a:solidFill>
                  <a:schemeClr val="bg1">
                    <a:lumMod val="85000"/>
                  </a:schemeClr>
                </a:solidFill>
              </a:rPr>
              <a:t>Advanced Photon Source</a:t>
            </a:r>
          </a:p>
        </p:txBody>
      </p:sp>
    </p:spTree>
    <p:extLst>
      <p:ext uri="{BB962C8B-B14F-4D97-AF65-F5344CB8AC3E}">
        <p14:creationId xmlns:p14="http://schemas.microsoft.com/office/powerpoint/2010/main" val="27258705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EA4E-E80D-FCF6-31FA-A246421F7C6C}"/>
              </a:ext>
            </a:extLst>
          </p:cNvPr>
          <p:cNvSpPr>
            <a:spLocks noGrp="1"/>
          </p:cNvSpPr>
          <p:nvPr>
            <p:ph type="title"/>
          </p:nvPr>
        </p:nvSpPr>
        <p:spPr>
          <a:xfrm>
            <a:off x="3042110" y="668711"/>
            <a:ext cx="7886700" cy="564776"/>
          </a:xfrm>
        </p:spPr>
        <p:txBody>
          <a:bodyPr>
            <a:normAutofit fontScale="90000"/>
          </a:bodyPr>
          <a:lstStyle/>
          <a:p>
            <a:r>
              <a:rPr lang="en-US" dirty="0"/>
              <a:t>MORE ENVIRONMENTALLY-FRIENDLY DETERGENTS</a:t>
            </a:r>
          </a:p>
        </p:txBody>
      </p:sp>
      <p:sp>
        <p:nvSpPr>
          <p:cNvPr id="3" name="Content Placeholder 2">
            <a:extLst>
              <a:ext uri="{FF2B5EF4-FFF2-40B4-BE49-F238E27FC236}">
                <a16:creationId xmlns:a16="http://schemas.microsoft.com/office/drawing/2014/main" id="{7CF335EF-2197-2DF6-17FE-AD72AD63F122}"/>
              </a:ext>
            </a:extLst>
          </p:cNvPr>
          <p:cNvSpPr>
            <a:spLocks noGrp="1"/>
          </p:cNvSpPr>
          <p:nvPr>
            <p:ph idx="1"/>
          </p:nvPr>
        </p:nvSpPr>
        <p:spPr>
          <a:xfrm>
            <a:off x="444500" y="1996299"/>
            <a:ext cx="8559800" cy="2622153"/>
          </a:xfrm>
        </p:spPr>
        <p:txBody>
          <a:bodyPr/>
          <a:lstStyle/>
          <a:p>
            <a:pPr marL="0" indent="0">
              <a:buNone/>
            </a:pPr>
            <a:r>
              <a:rPr lang="en-US" dirty="0"/>
              <a:t>Small Angle X-ray Scattering was used to map the phase diagram of Ariel Excel Gel to determine the regions that are physically stable within the formulation space of interest.</a:t>
            </a:r>
          </a:p>
        </p:txBody>
      </p:sp>
      <p:sp>
        <p:nvSpPr>
          <p:cNvPr id="4" name="Slide Number Placeholder 3">
            <a:extLst>
              <a:ext uri="{FF2B5EF4-FFF2-40B4-BE49-F238E27FC236}">
                <a16:creationId xmlns:a16="http://schemas.microsoft.com/office/drawing/2014/main" id="{C0C52A0C-E1AA-D613-7347-E60BDD2422F9}"/>
              </a:ext>
            </a:extLst>
          </p:cNvPr>
          <p:cNvSpPr>
            <a:spLocks noGrp="1"/>
          </p:cNvSpPr>
          <p:nvPr>
            <p:ph type="sldNum" sz="quarter" idx="12"/>
          </p:nvPr>
        </p:nvSpPr>
        <p:spPr/>
        <p:txBody>
          <a:bodyPr/>
          <a:lstStyle/>
          <a:p>
            <a:fld id="{2AA81221-6CFF-482D-8DC1-B5FF537042AD}" type="slidenum">
              <a:rPr lang="fa-IR" smtClean="0"/>
              <a:pPr/>
              <a:t>57</a:t>
            </a:fld>
            <a:endParaRPr lang="fa-IR" dirty="0"/>
          </a:p>
        </p:txBody>
      </p:sp>
      <p:pic>
        <p:nvPicPr>
          <p:cNvPr id="5" name="Picture 4">
            <a:extLst>
              <a:ext uri="{FF2B5EF4-FFF2-40B4-BE49-F238E27FC236}">
                <a16:creationId xmlns:a16="http://schemas.microsoft.com/office/drawing/2014/main" id="{B34A2BEF-2A28-9DC6-E502-0472F849E04B}"/>
              </a:ext>
            </a:extLst>
          </p:cNvPr>
          <p:cNvPicPr>
            <a:picLocks noChangeAspect="1"/>
          </p:cNvPicPr>
          <p:nvPr/>
        </p:nvPicPr>
        <p:blipFill>
          <a:blip r:embed="rId2"/>
          <a:stretch>
            <a:fillRect/>
          </a:stretch>
        </p:blipFill>
        <p:spPr>
          <a:xfrm>
            <a:off x="8610600" y="1996299"/>
            <a:ext cx="3628214" cy="3628214"/>
          </a:xfrm>
          <a:prstGeom prst="rect">
            <a:avLst/>
          </a:prstGeom>
        </p:spPr>
      </p:pic>
      <p:sp>
        <p:nvSpPr>
          <p:cNvPr id="8" name="TextBox 7">
            <a:extLst>
              <a:ext uri="{FF2B5EF4-FFF2-40B4-BE49-F238E27FC236}">
                <a16:creationId xmlns:a16="http://schemas.microsoft.com/office/drawing/2014/main" id="{CBBD7691-8DC5-C382-D65B-CD39817D937F}"/>
              </a:ext>
            </a:extLst>
          </p:cNvPr>
          <p:cNvSpPr txBox="1"/>
          <p:nvPr/>
        </p:nvSpPr>
        <p:spPr>
          <a:xfrm>
            <a:off x="2436673" y="5350289"/>
            <a:ext cx="4732020" cy="369332"/>
          </a:xfrm>
          <a:prstGeom prst="rect">
            <a:avLst/>
          </a:prstGeom>
          <a:noFill/>
        </p:spPr>
        <p:txBody>
          <a:bodyPr wrap="square">
            <a:spAutoFit/>
          </a:bodyPr>
          <a:lstStyle/>
          <a:p>
            <a:r>
              <a:rPr lang="en-US" b="1" dirty="0">
                <a:solidFill>
                  <a:srgbClr val="FFFF00"/>
                </a:solidFill>
                <a:latin typeface="ITC Avant Garde Pro Book" pitchFamily="50" charset="0"/>
              </a:rPr>
              <a:t>Company: </a:t>
            </a:r>
            <a:r>
              <a:rPr lang="en-US" dirty="0">
                <a:solidFill>
                  <a:srgbClr val="FFFF00"/>
                </a:solidFill>
                <a:latin typeface="ITC Avant Garde Pro Book" pitchFamily="50" charset="0"/>
              </a:rPr>
              <a:t>Procter &amp; Gamble (P&amp;G)</a:t>
            </a:r>
          </a:p>
        </p:txBody>
      </p:sp>
    </p:spTree>
    <p:extLst>
      <p:ext uri="{BB962C8B-B14F-4D97-AF65-F5344CB8AC3E}">
        <p14:creationId xmlns:p14="http://schemas.microsoft.com/office/powerpoint/2010/main" val="252597529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F2D1-5B6C-4307-A67C-2D96F250336D}"/>
              </a:ext>
            </a:extLst>
          </p:cNvPr>
          <p:cNvSpPr>
            <a:spLocks noGrp="1"/>
          </p:cNvSpPr>
          <p:nvPr>
            <p:ph type="title"/>
          </p:nvPr>
        </p:nvSpPr>
        <p:spPr>
          <a:xfrm>
            <a:off x="977899" y="1251976"/>
            <a:ext cx="10515600" cy="753035"/>
          </a:xfrm>
        </p:spPr>
        <p:txBody>
          <a:bodyPr>
            <a:normAutofit fontScale="90000"/>
          </a:bodyPr>
          <a:lstStyle/>
          <a:p>
            <a:r>
              <a:rPr lang="en-US" dirty="0"/>
              <a:t>ULTRA-FAST X-RAY IMAGING OF POWDER BED FUSION ADDITIVE Manufactures</a:t>
            </a:r>
          </a:p>
        </p:txBody>
      </p:sp>
      <p:sp>
        <p:nvSpPr>
          <p:cNvPr id="3" name="Content Placeholder 2">
            <a:extLst>
              <a:ext uri="{FF2B5EF4-FFF2-40B4-BE49-F238E27FC236}">
                <a16:creationId xmlns:a16="http://schemas.microsoft.com/office/drawing/2014/main" id="{F3CEFBC8-4784-6A78-A1AA-36E8FCC4A10A}"/>
              </a:ext>
            </a:extLst>
          </p:cNvPr>
          <p:cNvSpPr>
            <a:spLocks noGrp="1"/>
          </p:cNvSpPr>
          <p:nvPr>
            <p:ph idx="1"/>
          </p:nvPr>
        </p:nvSpPr>
        <p:spPr>
          <a:xfrm>
            <a:off x="838200" y="2187574"/>
            <a:ext cx="10515600" cy="4351338"/>
          </a:xfrm>
        </p:spPr>
        <p:txBody>
          <a:bodyPr/>
          <a:lstStyle/>
          <a:p>
            <a:r>
              <a:rPr lang="en-US" dirty="0"/>
              <a:t>The sample consisted of the alloy Ti-6Al-4V commonly used for aerospace and biomedical applications. </a:t>
            </a:r>
          </a:p>
        </p:txBody>
      </p:sp>
      <p:sp>
        <p:nvSpPr>
          <p:cNvPr id="4" name="Slide Number Placeholder 3">
            <a:extLst>
              <a:ext uri="{FF2B5EF4-FFF2-40B4-BE49-F238E27FC236}">
                <a16:creationId xmlns:a16="http://schemas.microsoft.com/office/drawing/2014/main" id="{5CDECDB4-5A21-B26C-15F2-2B4E67923358}"/>
              </a:ext>
            </a:extLst>
          </p:cNvPr>
          <p:cNvSpPr>
            <a:spLocks noGrp="1"/>
          </p:cNvSpPr>
          <p:nvPr>
            <p:ph type="sldNum" sz="quarter" idx="12"/>
          </p:nvPr>
        </p:nvSpPr>
        <p:spPr/>
        <p:txBody>
          <a:bodyPr/>
          <a:lstStyle/>
          <a:p>
            <a:fld id="{2AA81221-6CFF-482D-8DC1-B5FF537042AD}" type="slidenum">
              <a:rPr lang="fa-IR" smtClean="0"/>
              <a:pPr/>
              <a:t>58</a:t>
            </a:fld>
            <a:endParaRPr lang="fa-IR" dirty="0"/>
          </a:p>
        </p:txBody>
      </p:sp>
      <p:pic>
        <p:nvPicPr>
          <p:cNvPr id="7170" name="Picture 2" descr="Keyhole porosity formation mechanism revealed by X-ray imaging">
            <a:extLst>
              <a:ext uri="{FF2B5EF4-FFF2-40B4-BE49-F238E27FC236}">
                <a16:creationId xmlns:a16="http://schemas.microsoft.com/office/drawing/2014/main" id="{CFFE46EC-59BF-40B4-039E-FC2169729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457" y="3429000"/>
            <a:ext cx="5301798" cy="28156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DF0788-F9D1-E02D-5D53-67370BB90919}"/>
              </a:ext>
            </a:extLst>
          </p:cNvPr>
          <p:cNvSpPr txBox="1"/>
          <p:nvPr/>
        </p:nvSpPr>
        <p:spPr>
          <a:xfrm>
            <a:off x="977899" y="4750397"/>
            <a:ext cx="3470476" cy="784830"/>
          </a:xfrm>
          <a:prstGeom prst="rect">
            <a:avLst/>
          </a:prstGeom>
          <a:noFill/>
        </p:spPr>
        <p:txBody>
          <a:bodyPr wrap="square">
            <a:spAutoFit/>
          </a:bodyPr>
          <a:lstStyle/>
          <a:p>
            <a:pPr algn="l"/>
            <a:r>
              <a:rPr lang="en-US" sz="1500" dirty="0">
                <a:solidFill>
                  <a:srgbClr val="FFFF00"/>
                </a:solidFill>
                <a:latin typeface="ITC Avant Garde Pro Book" pitchFamily="50" charset="0"/>
              </a:rPr>
              <a:t>Company or institute: </a:t>
            </a:r>
          </a:p>
          <a:p>
            <a:pPr algn="l"/>
            <a:r>
              <a:rPr lang="en-US" sz="1500" dirty="0">
                <a:solidFill>
                  <a:srgbClr val="FFFF00"/>
                </a:solidFill>
                <a:latin typeface="ITC Avant Garde Pro Book" pitchFamily="50" charset="0"/>
              </a:rPr>
              <a:t>University College London and </a:t>
            </a:r>
            <a:r>
              <a:rPr lang="en-US" sz="1500" b="1" dirty="0">
                <a:solidFill>
                  <a:srgbClr val="FFFF00"/>
                </a:solidFill>
                <a:latin typeface="ITC Avant Garde Pro Book" pitchFamily="50" charset="0"/>
              </a:rPr>
              <a:t>Rolls-Royce Plc.</a:t>
            </a:r>
          </a:p>
        </p:txBody>
      </p:sp>
    </p:spTree>
    <p:extLst>
      <p:ext uri="{BB962C8B-B14F-4D97-AF65-F5344CB8AC3E}">
        <p14:creationId xmlns:p14="http://schemas.microsoft.com/office/powerpoint/2010/main" val="123712959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519B-0B27-539D-13B6-BB4C0275A8D3}"/>
              </a:ext>
            </a:extLst>
          </p:cNvPr>
          <p:cNvSpPr>
            <a:spLocks noGrp="1"/>
          </p:cNvSpPr>
          <p:nvPr>
            <p:ph type="title"/>
          </p:nvPr>
        </p:nvSpPr>
        <p:spPr>
          <a:xfrm>
            <a:off x="1028700" y="1219431"/>
            <a:ext cx="10515600" cy="753035"/>
          </a:xfrm>
        </p:spPr>
        <p:txBody>
          <a:bodyPr>
            <a:normAutofit fontScale="90000"/>
          </a:bodyPr>
          <a:lstStyle/>
          <a:p>
            <a:r>
              <a:rPr lang="en-US" dirty="0"/>
              <a:t>HOW DO SAFETY FOAMS IN CAR DEFORM?</a:t>
            </a:r>
          </a:p>
        </p:txBody>
      </p:sp>
      <p:pic>
        <p:nvPicPr>
          <p:cNvPr id="5" name="Content Placeholder 4">
            <a:extLst>
              <a:ext uri="{FF2B5EF4-FFF2-40B4-BE49-F238E27FC236}">
                <a16:creationId xmlns:a16="http://schemas.microsoft.com/office/drawing/2014/main" id="{744BB307-2663-A67F-2AF6-D9DFCE501480}"/>
              </a:ext>
            </a:extLst>
          </p:cNvPr>
          <p:cNvPicPr>
            <a:picLocks noGrp="1" noChangeAspect="1"/>
          </p:cNvPicPr>
          <p:nvPr>
            <p:ph idx="1"/>
          </p:nvPr>
        </p:nvPicPr>
        <p:blipFill>
          <a:blip r:embed="rId3"/>
          <a:stretch>
            <a:fillRect/>
          </a:stretch>
        </p:blipFill>
        <p:spPr>
          <a:xfrm>
            <a:off x="4915852" y="2348984"/>
            <a:ext cx="5123498" cy="2666006"/>
          </a:xfrm>
        </p:spPr>
      </p:pic>
      <p:sp>
        <p:nvSpPr>
          <p:cNvPr id="4" name="Slide Number Placeholder 3">
            <a:extLst>
              <a:ext uri="{FF2B5EF4-FFF2-40B4-BE49-F238E27FC236}">
                <a16:creationId xmlns:a16="http://schemas.microsoft.com/office/drawing/2014/main" id="{A8FB3684-4EA5-4D26-EBF9-A9DA555AFE83}"/>
              </a:ext>
            </a:extLst>
          </p:cNvPr>
          <p:cNvSpPr>
            <a:spLocks noGrp="1"/>
          </p:cNvSpPr>
          <p:nvPr>
            <p:ph type="sldNum" sz="quarter" idx="12"/>
          </p:nvPr>
        </p:nvSpPr>
        <p:spPr/>
        <p:txBody>
          <a:bodyPr/>
          <a:lstStyle/>
          <a:p>
            <a:fld id="{2AA81221-6CFF-482D-8DC1-B5FF537042AD}" type="slidenum">
              <a:rPr lang="fa-IR" smtClean="0"/>
              <a:pPr/>
              <a:t>59</a:t>
            </a:fld>
            <a:endParaRPr lang="fa-IR" dirty="0"/>
          </a:p>
        </p:txBody>
      </p:sp>
      <p:sp>
        <p:nvSpPr>
          <p:cNvPr id="7" name="TextBox 6">
            <a:extLst>
              <a:ext uri="{FF2B5EF4-FFF2-40B4-BE49-F238E27FC236}">
                <a16:creationId xmlns:a16="http://schemas.microsoft.com/office/drawing/2014/main" id="{142E0E1D-D39F-4383-A422-4F17AD4146B7}"/>
              </a:ext>
            </a:extLst>
          </p:cNvPr>
          <p:cNvSpPr txBox="1"/>
          <p:nvPr/>
        </p:nvSpPr>
        <p:spPr>
          <a:xfrm>
            <a:off x="4915853" y="5014991"/>
            <a:ext cx="4734066" cy="507831"/>
          </a:xfrm>
          <a:prstGeom prst="rect">
            <a:avLst/>
          </a:prstGeom>
          <a:noFill/>
        </p:spPr>
        <p:txBody>
          <a:bodyPr wrap="square">
            <a:spAutoFit/>
          </a:bodyPr>
          <a:lstStyle/>
          <a:p>
            <a:r>
              <a:rPr lang="en-US" sz="1350" dirty="0">
                <a:solidFill>
                  <a:schemeClr val="bg1"/>
                </a:solidFill>
                <a:latin typeface="ITC Avant Garde Pro Book" pitchFamily="50" charset="0"/>
              </a:rPr>
              <a:t>Microtomography reveals how safety foam disperses energy under load for car headrests.</a:t>
            </a:r>
          </a:p>
        </p:txBody>
      </p:sp>
      <p:sp>
        <p:nvSpPr>
          <p:cNvPr id="9" name="TextBox 8">
            <a:extLst>
              <a:ext uri="{FF2B5EF4-FFF2-40B4-BE49-F238E27FC236}">
                <a16:creationId xmlns:a16="http://schemas.microsoft.com/office/drawing/2014/main" id="{A0F60535-551C-487E-ABF5-C64C8AE47FAF}"/>
              </a:ext>
            </a:extLst>
          </p:cNvPr>
          <p:cNvSpPr txBox="1"/>
          <p:nvPr/>
        </p:nvSpPr>
        <p:spPr>
          <a:xfrm>
            <a:off x="393700" y="3556000"/>
            <a:ext cx="4522155" cy="553998"/>
          </a:xfrm>
          <a:prstGeom prst="rect">
            <a:avLst/>
          </a:prstGeom>
          <a:noFill/>
        </p:spPr>
        <p:txBody>
          <a:bodyPr wrap="square">
            <a:spAutoFit/>
          </a:bodyPr>
          <a:lstStyle/>
          <a:p>
            <a:r>
              <a:rPr lang="en-US" sz="1500" dirty="0">
                <a:solidFill>
                  <a:srgbClr val="FFFF00"/>
                </a:solidFill>
                <a:latin typeface="ITC Avant Garde Pro Book" pitchFamily="50" charset="0"/>
              </a:rPr>
              <a:t>Company</a:t>
            </a:r>
          </a:p>
          <a:p>
            <a:r>
              <a:rPr lang="en-US" sz="1500" dirty="0">
                <a:solidFill>
                  <a:srgbClr val="FFFF00"/>
                </a:solidFill>
                <a:latin typeface="ITC Avant Garde Pro Book" pitchFamily="50" charset="0"/>
              </a:rPr>
              <a:t>Jaguar Land Rover and University of Warwick</a:t>
            </a:r>
          </a:p>
        </p:txBody>
      </p:sp>
    </p:spTree>
    <p:extLst>
      <p:ext uri="{BB962C8B-B14F-4D97-AF65-F5344CB8AC3E}">
        <p14:creationId xmlns:p14="http://schemas.microsoft.com/office/powerpoint/2010/main" val="372788476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82DE-32AB-168B-E2A2-C2466A2E0FF2}"/>
              </a:ext>
            </a:extLst>
          </p:cNvPr>
          <p:cNvSpPr>
            <a:spLocks noGrp="1"/>
          </p:cNvSpPr>
          <p:nvPr>
            <p:ph type="title"/>
          </p:nvPr>
        </p:nvSpPr>
        <p:spPr/>
        <p:txBody>
          <a:bodyPr/>
          <a:lstStyle/>
          <a:p>
            <a:r>
              <a:rPr lang="en-US" dirty="0"/>
              <a:t>Large-Scale Research Infrastructures</a:t>
            </a:r>
          </a:p>
        </p:txBody>
      </p:sp>
      <p:sp>
        <p:nvSpPr>
          <p:cNvPr id="3" name="Content Placeholder 2">
            <a:extLst>
              <a:ext uri="{FF2B5EF4-FFF2-40B4-BE49-F238E27FC236}">
                <a16:creationId xmlns:a16="http://schemas.microsoft.com/office/drawing/2014/main" id="{6D2B5AA6-D715-728D-5A2C-6045AEC04469}"/>
              </a:ext>
            </a:extLst>
          </p:cNvPr>
          <p:cNvSpPr>
            <a:spLocks noGrp="1"/>
          </p:cNvSpPr>
          <p:nvPr>
            <p:ph idx="1"/>
          </p:nvPr>
        </p:nvSpPr>
        <p:spPr>
          <a:xfrm>
            <a:off x="119065" y="1844748"/>
            <a:ext cx="9338444" cy="3438409"/>
          </a:xfrm>
        </p:spPr>
        <p:txBody>
          <a:bodyPr>
            <a:normAutofit fontScale="77500" lnSpcReduction="20000"/>
          </a:bodyPr>
          <a:lstStyle/>
          <a:p>
            <a:pPr marL="0" indent="0" algn="just" rtl="0">
              <a:buNone/>
            </a:pPr>
            <a:r>
              <a:rPr lang="en-US" dirty="0"/>
              <a:t>Large-scale facilities that are used by the research communities to conduct research and foster innovation in their fields:</a:t>
            </a:r>
          </a:p>
          <a:p>
            <a:pPr algn="just"/>
            <a:r>
              <a:rPr lang="en-US" dirty="0"/>
              <a:t>e.g. </a:t>
            </a:r>
            <a:r>
              <a:rPr lang="en-US" dirty="0">
                <a:solidFill>
                  <a:srgbClr val="FFC000"/>
                </a:solidFill>
              </a:rPr>
              <a:t>particle accelerators </a:t>
            </a:r>
            <a:r>
              <a:rPr lang="en-US" dirty="0"/>
              <a:t>for particle collisions or for X-ray generation</a:t>
            </a:r>
          </a:p>
          <a:p>
            <a:pPr algn="just"/>
            <a:r>
              <a:rPr lang="en-US" dirty="0"/>
              <a:t>used by </a:t>
            </a:r>
            <a:r>
              <a:rPr lang="en-US" dirty="0">
                <a:solidFill>
                  <a:srgbClr val="FFC000"/>
                </a:solidFill>
              </a:rPr>
              <a:t>large</a:t>
            </a:r>
            <a:r>
              <a:rPr lang="en-US" dirty="0"/>
              <a:t> collaborations of </a:t>
            </a:r>
            <a:r>
              <a:rPr lang="en-US" dirty="0">
                <a:solidFill>
                  <a:srgbClr val="FFC000"/>
                </a:solidFill>
              </a:rPr>
              <a:t>research teams</a:t>
            </a:r>
          </a:p>
          <a:p>
            <a:pPr algn="just"/>
            <a:r>
              <a:rPr lang="en-US" dirty="0"/>
              <a:t>offer unique research opportunities at forefront of S&amp;T</a:t>
            </a:r>
          </a:p>
          <a:p>
            <a:pPr algn="just"/>
            <a:r>
              <a:rPr lang="en-US" dirty="0"/>
              <a:t>attract and host </a:t>
            </a:r>
            <a:r>
              <a:rPr lang="en-US" dirty="0">
                <a:solidFill>
                  <a:srgbClr val="FFC000"/>
                </a:solidFill>
              </a:rPr>
              <a:t>best researchers </a:t>
            </a:r>
            <a:r>
              <a:rPr lang="en-US" dirty="0"/>
              <a:t>in the world, promote young talents!</a:t>
            </a:r>
          </a:p>
          <a:p>
            <a:pPr algn="just"/>
            <a:r>
              <a:rPr lang="en-US" dirty="0"/>
              <a:t>Important role in the advancement of knowledge and technology, liberating creative potential of staff, users and providers, thus being </a:t>
            </a:r>
            <a:r>
              <a:rPr lang="en-US" b="1" dirty="0">
                <a:solidFill>
                  <a:srgbClr val="FFC000"/>
                </a:solidFill>
                <a:effectLst>
                  <a:outerShdw blurRad="38100" dist="38100" dir="2700000" algn="tl">
                    <a:srgbClr val="000000">
                      <a:alpha val="43137"/>
                    </a:srgbClr>
                  </a:outerShdw>
                </a:effectLst>
              </a:rPr>
              <a:t>crucial socio-economic drivers.</a:t>
            </a:r>
          </a:p>
          <a:p>
            <a:endParaRPr lang="en-US" dirty="0"/>
          </a:p>
        </p:txBody>
      </p:sp>
      <p:sp>
        <p:nvSpPr>
          <p:cNvPr id="6" name="Slide Number Placeholder 5">
            <a:extLst>
              <a:ext uri="{FF2B5EF4-FFF2-40B4-BE49-F238E27FC236}">
                <a16:creationId xmlns:a16="http://schemas.microsoft.com/office/drawing/2014/main" id="{0048F14F-0AC8-87BF-E124-8144EA22769B}"/>
              </a:ext>
            </a:extLst>
          </p:cNvPr>
          <p:cNvSpPr>
            <a:spLocks noGrp="1"/>
          </p:cNvSpPr>
          <p:nvPr>
            <p:ph type="sldNum" sz="quarter" idx="12"/>
          </p:nvPr>
        </p:nvSpPr>
        <p:spPr/>
        <p:txBody>
          <a:bodyPr/>
          <a:lstStyle/>
          <a:p>
            <a:fld id="{2AA81221-6CFF-482D-8DC1-B5FF537042AD}" type="slidenum">
              <a:rPr lang="fa-IR" smtClean="0"/>
              <a:t>6</a:t>
            </a:fld>
            <a:endParaRPr lang="fa-IR"/>
          </a:p>
        </p:txBody>
      </p:sp>
      <p:pic>
        <p:nvPicPr>
          <p:cNvPr id="7" name="Picture 2" descr="CERN openlab | CERN">
            <a:extLst>
              <a:ext uri="{FF2B5EF4-FFF2-40B4-BE49-F238E27FC236}">
                <a16:creationId xmlns:a16="http://schemas.microsoft.com/office/drawing/2014/main" id="{40C9FDD9-4316-94CD-095A-B74C77273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65" y="5220423"/>
            <a:ext cx="3966895" cy="1526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SRF | Members | EIROforum">
            <a:extLst>
              <a:ext uri="{FF2B5EF4-FFF2-40B4-BE49-F238E27FC236}">
                <a16:creationId xmlns:a16="http://schemas.microsoft.com/office/drawing/2014/main" id="{76E3EE58-15F5-4093-5E9D-4E2EF2A41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829" y="2088027"/>
            <a:ext cx="2326821" cy="15483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uropean Extremely Large Telescope - Ramboll Group">
            <a:extLst>
              <a:ext uri="{FF2B5EF4-FFF2-40B4-BE49-F238E27FC236}">
                <a16:creationId xmlns:a16="http://schemas.microsoft.com/office/drawing/2014/main" id="{DD5DDF09-9E40-EB91-0208-710DD86FA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300" y="525780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What is ITER?">
            <a:extLst>
              <a:ext uri="{FF2B5EF4-FFF2-40B4-BE49-F238E27FC236}">
                <a16:creationId xmlns:a16="http://schemas.microsoft.com/office/drawing/2014/main" id="{50677188-11BF-ECC3-9EA6-2235B63C0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9584" y="3805523"/>
            <a:ext cx="2164219" cy="1303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ESAME – Lightsources.org">
            <a:extLst>
              <a:ext uri="{FF2B5EF4-FFF2-40B4-BE49-F238E27FC236}">
                <a16:creationId xmlns:a16="http://schemas.microsoft.com/office/drawing/2014/main" id="{8BCA0E06-D216-F9EC-43BE-0C0C78BB90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0752" y="5334568"/>
            <a:ext cx="3715290" cy="138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76818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FDAE-F44D-4D3D-CFB3-84FBC56C50C2}"/>
              </a:ext>
            </a:extLst>
          </p:cNvPr>
          <p:cNvSpPr>
            <a:spLocks noGrp="1"/>
          </p:cNvSpPr>
          <p:nvPr>
            <p:ph type="title"/>
          </p:nvPr>
        </p:nvSpPr>
        <p:spPr/>
        <p:txBody>
          <a:bodyPr>
            <a:noAutofit/>
          </a:bodyPr>
          <a:lstStyle/>
          <a:p>
            <a:pPr algn="ctr"/>
            <a:r>
              <a:rPr lang="en-US" sz="3200" dirty="0"/>
              <a:t>RADIATION DAMAGE IN MICROELECTRONICS</a:t>
            </a:r>
          </a:p>
        </p:txBody>
      </p:sp>
      <p:pic>
        <p:nvPicPr>
          <p:cNvPr id="5" name="Content Placeholder 4">
            <a:extLst>
              <a:ext uri="{FF2B5EF4-FFF2-40B4-BE49-F238E27FC236}">
                <a16:creationId xmlns:a16="http://schemas.microsoft.com/office/drawing/2014/main" id="{3AF86573-5F44-EF6B-0F02-1D97E16AB244}"/>
              </a:ext>
            </a:extLst>
          </p:cNvPr>
          <p:cNvPicPr>
            <a:picLocks noGrp="1" noChangeAspect="1"/>
          </p:cNvPicPr>
          <p:nvPr>
            <p:ph idx="1"/>
          </p:nvPr>
        </p:nvPicPr>
        <p:blipFill>
          <a:blip r:embed="rId2"/>
          <a:stretch>
            <a:fillRect/>
          </a:stretch>
        </p:blipFill>
        <p:spPr>
          <a:xfrm>
            <a:off x="5225564" y="2426236"/>
            <a:ext cx="4767595" cy="2698459"/>
          </a:xfrm>
          <a:prstGeom prst="rect">
            <a:avLst/>
          </a:prstGeom>
        </p:spPr>
      </p:pic>
      <p:sp>
        <p:nvSpPr>
          <p:cNvPr id="4" name="Slide Number Placeholder 3">
            <a:extLst>
              <a:ext uri="{FF2B5EF4-FFF2-40B4-BE49-F238E27FC236}">
                <a16:creationId xmlns:a16="http://schemas.microsoft.com/office/drawing/2014/main" id="{FC73F697-0F63-B74B-9C55-5B53B0AA560F}"/>
              </a:ext>
            </a:extLst>
          </p:cNvPr>
          <p:cNvSpPr>
            <a:spLocks noGrp="1"/>
          </p:cNvSpPr>
          <p:nvPr>
            <p:ph type="sldNum" sz="quarter" idx="12"/>
          </p:nvPr>
        </p:nvSpPr>
        <p:spPr/>
        <p:txBody>
          <a:bodyPr/>
          <a:lstStyle/>
          <a:p>
            <a:fld id="{2AA81221-6CFF-482D-8DC1-B5FF537042AD}" type="slidenum">
              <a:rPr lang="fa-IR" smtClean="0"/>
              <a:pPr/>
              <a:t>60</a:t>
            </a:fld>
            <a:endParaRPr lang="fa-IR" dirty="0"/>
          </a:p>
        </p:txBody>
      </p:sp>
      <p:sp>
        <p:nvSpPr>
          <p:cNvPr id="7" name="TextBox 6">
            <a:extLst>
              <a:ext uri="{FF2B5EF4-FFF2-40B4-BE49-F238E27FC236}">
                <a16:creationId xmlns:a16="http://schemas.microsoft.com/office/drawing/2014/main" id="{44A58727-65C4-600B-229C-862824E9BBC3}"/>
              </a:ext>
            </a:extLst>
          </p:cNvPr>
          <p:cNvSpPr txBox="1"/>
          <p:nvPr/>
        </p:nvSpPr>
        <p:spPr>
          <a:xfrm>
            <a:off x="5225563" y="5207393"/>
            <a:ext cx="4734066" cy="507831"/>
          </a:xfrm>
          <a:prstGeom prst="rect">
            <a:avLst/>
          </a:prstGeom>
          <a:noFill/>
        </p:spPr>
        <p:txBody>
          <a:bodyPr wrap="square">
            <a:spAutoFit/>
          </a:bodyPr>
          <a:lstStyle/>
          <a:p>
            <a:pPr algn="just"/>
            <a:r>
              <a:rPr lang="en-US" sz="1350" dirty="0">
                <a:solidFill>
                  <a:schemeClr val="bg1"/>
                </a:solidFill>
                <a:latin typeface="ITC Avant Garde Pro Book" pitchFamily="50" charset="0"/>
              </a:rPr>
              <a:t>Electronic equipment is affected by radiation in the atmosphere and especially in space.</a:t>
            </a:r>
          </a:p>
        </p:txBody>
      </p:sp>
      <p:sp>
        <p:nvSpPr>
          <p:cNvPr id="9" name="TextBox 8">
            <a:extLst>
              <a:ext uri="{FF2B5EF4-FFF2-40B4-BE49-F238E27FC236}">
                <a16:creationId xmlns:a16="http://schemas.microsoft.com/office/drawing/2014/main" id="{6B7448F7-284C-D8BF-6D97-C860FF420D11}"/>
              </a:ext>
            </a:extLst>
          </p:cNvPr>
          <p:cNvSpPr txBox="1"/>
          <p:nvPr/>
        </p:nvSpPr>
        <p:spPr>
          <a:xfrm>
            <a:off x="838200" y="4044831"/>
            <a:ext cx="3928519" cy="461665"/>
          </a:xfrm>
          <a:prstGeom prst="rect">
            <a:avLst/>
          </a:prstGeom>
          <a:noFill/>
        </p:spPr>
        <p:txBody>
          <a:bodyPr wrap="square">
            <a:spAutoFit/>
          </a:bodyPr>
          <a:lstStyle>
            <a:defPPr>
              <a:defRPr lang="en-US"/>
            </a:defPPr>
            <a:lvl1pPr>
              <a:defRPr sz="2000">
                <a:latin typeface="ITC Avant Garde Pro Book" pitchFamily="50" charset="0"/>
              </a:defRPr>
            </a:lvl1pPr>
          </a:lstStyle>
          <a:p>
            <a:r>
              <a:rPr lang="en-US" sz="2400" dirty="0">
                <a:solidFill>
                  <a:srgbClr val="FFFF00"/>
                </a:solidFill>
              </a:rPr>
              <a:t>Company: Airbus</a:t>
            </a:r>
          </a:p>
        </p:txBody>
      </p:sp>
    </p:spTree>
    <p:extLst>
      <p:ext uri="{BB962C8B-B14F-4D97-AF65-F5344CB8AC3E}">
        <p14:creationId xmlns:p14="http://schemas.microsoft.com/office/powerpoint/2010/main" val="21507294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CC4E3-E805-6510-2CD1-8434B54B0042}"/>
              </a:ext>
            </a:extLst>
          </p:cNvPr>
          <p:cNvSpPr>
            <a:spLocks noGrp="1"/>
          </p:cNvSpPr>
          <p:nvPr>
            <p:ph type="title"/>
          </p:nvPr>
        </p:nvSpPr>
        <p:spPr/>
        <p:txBody>
          <a:bodyPr>
            <a:noAutofit/>
          </a:bodyPr>
          <a:lstStyle/>
          <a:p>
            <a:r>
              <a:rPr lang="en-US" sz="1800" dirty="0"/>
              <a:t>LITHIATION OF GRAPHITE ELECTRODES TRACKED DURING FAST BATTERY CHARGING</a:t>
            </a:r>
          </a:p>
        </p:txBody>
      </p:sp>
      <p:sp>
        <p:nvSpPr>
          <p:cNvPr id="3" name="Content Placeholder 2">
            <a:extLst>
              <a:ext uri="{FF2B5EF4-FFF2-40B4-BE49-F238E27FC236}">
                <a16:creationId xmlns:a16="http://schemas.microsoft.com/office/drawing/2014/main" id="{AA6380FF-6974-4373-0306-EAB83B9664AA}"/>
              </a:ext>
            </a:extLst>
          </p:cNvPr>
          <p:cNvSpPr>
            <a:spLocks noGrp="1"/>
          </p:cNvSpPr>
          <p:nvPr>
            <p:ph idx="1"/>
          </p:nvPr>
        </p:nvSpPr>
        <p:spPr/>
        <p:txBody>
          <a:bodyPr>
            <a:normAutofit/>
          </a:bodyPr>
          <a:lstStyle/>
          <a:p>
            <a:pPr algn="just"/>
            <a:r>
              <a:rPr lang="en-US" sz="1500" dirty="0"/>
              <a:t>The challenge was to </a:t>
            </a:r>
            <a:r>
              <a:rPr lang="en-US" sz="1500" dirty="0" err="1"/>
              <a:t>visualise</a:t>
            </a:r>
            <a:r>
              <a:rPr lang="en-US" sz="1500" dirty="0"/>
              <a:t> the </a:t>
            </a:r>
            <a:r>
              <a:rPr lang="en-US" sz="1500" dirty="0">
                <a:solidFill>
                  <a:srgbClr val="FFC000"/>
                </a:solidFill>
              </a:rPr>
              <a:t>lithiation of a graphite electrode </a:t>
            </a:r>
            <a:r>
              <a:rPr lang="en-US" sz="1500" dirty="0"/>
              <a:t>under operando conditions during fast charging and in particular to track the changes throughout the depth of the material, from separator to current collector.</a:t>
            </a:r>
          </a:p>
        </p:txBody>
      </p:sp>
      <p:sp>
        <p:nvSpPr>
          <p:cNvPr id="4" name="Slide Number Placeholder 3">
            <a:extLst>
              <a:ext uri="{FF2B5EF4-FFF2-40B4-BE49-F238E27FC236}">
                <a16:creationId xmlns:a16="http://schemas.microsoft.com/office/drawing/2014/main" id="{8C14A8C8-E646-2491-B91E-53A3109AB939}"/>
              </a:ext>
            </a:extLst>
          </p:cNvPr>
          <p:cNvSpPr>
            <a:spLocks noGrp="1"/>
          </p:cNvSpPr>
          <p:nvPr>
            <p:ph type="sldNum" sz="quarter" idx="12"/>
          </p:nvPr>
        </p:nvSpPr>
        <p:spPr/>
        <p:txBody>
          <a:bodyPr/>
          <a:lstStyle/>
          <a:p>
            <a:fld id="{2AA81221-6CFF-482D-8DC1-B5FF537042AD}" type="slidenum">
              <a:rPr lang="fa-IR" smtClean="0"/>
              <a:pPr/>
              <a:t>61</a:t>
            </a:fld>
            <a:endParaRPr lang="fa-IR" dirty="0"/>
          </a:p>
        </p:txBody>
      </p:sp>
      <p:pic>
        <p:nvPicPr>
          <p:cNvPr id="5" name="Picture 4">
            <a:extLst>
              <a:ext uri="{FF2B5EF4-FFF2-40B4-BE49-F238E27FC236}">
                <a16:creationId xmlns:a16="http://schemas.microsoft.com/office/drawing/2014/main" id="{DD3F3D24-E06A-E8C9-44EE-D3DF98F974F4}"/>
              </a:ext>
            </a:extLst>
          </p:cNvPr>
          <p:cNvPicPr>
            <a:picLocks noChangeAspect="1"/>
          </p:cNvPicPr>
          <p:nvPr/>
        </p:nvPicPr>
        <p:blipFill>
          <a:blip r:embed="rId3"/>
          <a:stretch>
            <a:fillRect/>
          </a:stretch>
        </p:blipFill>
        <p:spPr>
          <a:xfrm>
            <a:off x="4472916" y="3139440"/>
            <a:ext cx="5690929" cy="2568822"/>
          </a:xfrm>
          <a:prstGeom prst="rect">
            <a:avLst/>
          </a:prstGeom>
        </p:spPr>
      </p:pic>
      <p:sp>
        <p:nvSpPr>
          <p:cNvPr id="7" name="TextBox 6">
            <a:extLst>
              <a:ext uri="{FF2B5EF4-FFF2-40B4-BE49-F238E27FC236}">
                <a16:creationId xmlns:a16="http://schemas.microsoft.com/office/drawing/2014/main" id="{2D57640D-C89C-BC7A-9286-118DF921FA34}"/>
              </a:ext>
            </a:extLst>
          </p:cNvPr>
          <p:cNvSpPr txBox="1"/>
          <p:nvPr/>
        </p:nvSpPr>
        <p:spPr>
          <a:xfrm>
            <a:off x="2075594" y="5258367"/>
            <a:ext cx="2474381" cy="415498"/>
          </a:xfrm>
          <a:prstGeom prst="rect">
            <a:avLst/>
          </a:prstGeom>
          <a:noFill/>
        </p:spPr>
        <p:txBody>
          <a:bodyPr wrap="square">
            <a:spAutoFit/>
          </a:bodyPr>
          <a:lstStyle/>
          <a:p>
            <a:pPr algn="l"/>
            <a:r>
              <a:rPr lang="en-US" sz="1050" dirty="0">
                <a:solidFill>
                  <a:srgbClr val="FFC000"/>
                </a:solidFill>
                <a:latin typeface="ITC Avant Garde Pro Book" pitchFamily="50" charset="0"/>
              </a:rPr>
              <a:t>Company: National Renewable Energy Laboratory, Golden, USA.</a:t>
            </a:r>
          </a:p>
        </p:txBody>
      </p:sp>
    </p:spTree>
    <p:extLst>
      <p:ext uri="{BB962C8B-B14F-4D97-AF65-F5344CB8AC3E}">
        <p14:creationId xmlns:p14="http://schemas.microsoft.com/office/powerpoint/2010/main" val="229065265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A27F-4CDB-E51D-B95C-EB9E6444BE59}"/>
              </a:ext>
            </a:extLst>
          </p:cNvPr>
          <p:cNvSpPr>
            <a:spLocks noGrp="1"/>
          </p:cNvSpPr>
          <p:nvPr>
            <p:ph type="title"/>
          </p:nvPr>
        </p:nvSpPr>
        <p:spPr/>
        <p:txBody>
          <a:bodyPr>
            <a:noAutofit/>
          </a:bodyPr>
          <a:lstStyle/>
          <a:p>
            <a:pPr algn="ctr"/>
            <a:r>
              <a:rPr lang="en-US" sz="2800" dirty="0"/>
              <a:t>Understanding the microstructure of ice cream</a:t>
            </a:r>
          </a:p>
        </p:txBody>
      </p:sp>
      <p:sp>
        <p:nvSpPr>
          <p:cNvPr id="3" name="Content Placeholder 2">
            <a:extLst>
              <a:ext uri="{FF2B5EF4-FFF2-40B4-BE49-F238E27FC236}">
                <a16:creationId xmlns:a16="http://schemas.microsoft.com/office/drawing/2014/main" id="{62616814-0DC6-F718-4EC3-0DB0FF0994AD}"/>
              </a:ext>
            </a:extLst>
          </p:cNvPr>
          <p:cNvSpPr>
            <a:spLocks noGrp="1"/>
          </p:cNvSpPr>
          <p:nvPr>
            <p:ph idx="1"/>
          </p:nvPr>
        </p:nvSpPr>
        <p:spPr/>
        <p:txBody>
          <a:bodyPr/>
          <a:lstStyle/>
          <a:p>
            <a:r>
              <a:rPr lang="en-US"/>
              <a:t>The quality of ice cream is considered to depend on the size of constituent air cells and ice crystals, the smaller and rounder the better</a:t>
            </a:r>
            <a:endParaRPr lang="en-US" dirty="0"/>
          </a:p>
        </p:txBody>
      </p:sp>
      <p:sp>
        <p:nvSpPr>
          <p:cNvPr id="4" name="Slide Number Placeholder 3">
            <a:extLst>
              <a:ext uri="{FF2B5EF4-FFF2-40B4-BE49-F238E27FC236}">
                <a16:creationId xmlns:a16="http://schemas.microsoft.com/office/drawing/2014/main" id="{676DEA8B-EF06-38F4-BAE8-F4FCC6B28C8B}"/>
              </a:ext>
            </a:extLst>
          </p:cNvPr>
          <p:cNvSpPr>
            <a:spLocks noGrp="1"/>
          </p:cNvSpPr>
          <p:nvPr>
            <p:ph type="sldNum" sz="quarter" idx="12"/>
          </p:nvPr>
        </p:nvSpPr>
        <p:spPr/>
        <p:txBody>
          <a:bodyPr/>
          <a:lstStyle/>
          <a:p>
            <a:fld id="{2AA81221-6CFF-482D-8DC1-B5FF537042AD}" type="slidenum">
              <a:rPr lang="fa-IR" smtClean="0"/>
              <a:pPr/>
              <a:t>62</a:t>
            </a:fld>
            <a:endParaRPr lang="fa-IR" dirty="0"/>
          </a:p>
        </p:txBody>
      </p:sp>
      <p:pic>
        <p:nvPicPr>
          <p:cNvPr id="8194" name="Picture 2" descr="casestudyphoto1">
            <a:extLst>
              <a:ext uri="{FF2B5EF4-FFF2-40B4-BE49-F238E27FC236}">
                <a16:creationId xmlns:a16="http://schemas.microsoft.com/office/drawing/2014/main" id="{3D3FA150-6B53-DF8B-D479-8D41DCA9D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296" y="3321953"/>
            <a:ext cx="3696188" cy="2439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CE49739-6CD6-8E56-221A-ECABECE969A0}"/>
              </a:ext>
            </a:extLst>
          </p:cNvPr>
          <p:cNvPicPr>
            <a:picLocks noChangeAspect="1"/>
          </p:cNvPicPr>
          <p:nvPr/>
        </p:nvPicPr>
        <p:blipFill>
          <a:blip r:embed="rId4"/>
          <a:stretch>
            <a:fillRect/>
          </a:stretch>
        </p:blipFill>
        <p:spPr>
          <a:xfrm>
            <a:off x="7599344" y="3321953"/>
            <a:ext cx="2390693" cy="2439483"/>
          </a:xfrm>
          <a:prstGeom prst="rect">
            <a:avLst/>
          </a:prstGeom>
        </p:spPr>
      </p:pic>
      <p:sp>
        <p:nvSpPr>
          <p:cNvPr id="8" name="TextBox 7">
            <a:extLst>
              <a:ext uri="{FF2B5EF4-FFF2-40B4-BE49-F238E27FC236}">
                <a16:creationId xmlns:a16="http://schemas.microsoft.com/office/drawing/2014/main" id="{E065E08D-87F3-0214-5C35-CC1E4606D499}"/>
              </a:ext>
            </a:extLst>
          </p:cNvPr>
          <p:cNvSpPr txBox="1"/>
          <p:nvPr/>
        </p:nvSpPr>
        <p:spPr>
          <a:xfrm>
            <a:off x="438739" y="4541694"/>
            <a:ext cx="3526448" cy="400110"/>
          </a:xfrm>
          <a:prstGeom prst="rect">
            <a:avLst/>
          </a:prstGeom>
          <a:noFill/>
        </p:spPr>
        <p:txBody>
          <a:bodyPr wrap="square">
            <a:spAutoFit/>
          </a:bodyPr>
          <a:lstStyle/>
          <a:p>
            <a:pPr algn="l"/>
            <a:r>
              <a:rPr lang="en-US" sz="2000" dirty="0">
                <a:solidFill>
                  <a:srgbClr val="FFFF00"/>
                </a:solidFill>
                <a:latin typeface="ITC Avant Garde Pro Book" pitchFamily="50" charset="0"/>
              </a:rPr>
              <a:t>Company: Unilever</a:t>
            </a:r>
          </a:p>
        </p:txBody>
      </p:sp>
    </p:spTree>
    <p:extLst>
      <p:ext uri="{BB962C8B-B14F-4D97-AF65-F5344CB8AC3E}">
        <p14:creationId xmlns:p14="http://schemas.microsoft.com/office/powerpoint/2010/main" val="76371820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4C38-908F-072F-C053-97550D944718}"/>
              </a:ext>
            </a:extLst>
          </p:cNvPr>
          <p:cNvSpPr>
            <a:spLocks noGrp="1"/>
          </p:cNvSpPr>
          <p:nvPr>
            <p:ph type="title"/>
          </p:nvPr>
        </p:nvSpPr>
        <p:spPr/>
        <p:txBody>
          <a:bodyPr/>
          <a:lstStyle/>
          <a:p>
            <a:pPr algn="ctr"/>
            <a:r>
              <a:rPr lang="en-US" dirty="0"/>
              <a:t>HP - novel display technology</a:t>
            </a:r>
          </a:p>
        </p:txBody>
      </p:sp>
      <p:sp>
        <p:nvSpPr>
          <p:cNvPr id="3" name="Content Placeholder 2">
            <a:extLst>
              <a:ext uri="{FF2B5EF4-FFF2-40B4-BE49-F238E27FC236}">
                <a16:creationId xmlns:a16="http://schemas.microsoft.com/office/drawing/2014/main" id="{A64A99E7-C5F1-DF9B-2CC0-FA3915591355}"/>
              </a:ext>
            </a:extLst>
          </p:cNvPr>
          <p:cNvSpPr>
            <a:spLocks noGrp="1"/>
          </p:cNvSpPr>
          <p:nvPr>
            <p:ph idx="1"/>
          </p:nvPr>
        </p:nvSpPr>
        <p:spPr/>
        <p:txBody>
          <a:bodyPr/>
          <a:lstStyle/>
          <a:p>
            <a:pPr algn="just"/>
            <a:r>
              <a:rPr lang="en-US" dirty="0"/>
              <a:t>The microscale ordering and alignment of the nanoparticles in the suspension under applied fields is key to identifying the most suitable materials for novel display technologies.</a:t>
            </a:r>
          </a:p>
        </p:txBody>
      </p:sp>
      <p:sp>
        <p:nvSpPr>
          <p:cNvPr id="4" name="Slide Number Placeholder 3">
            <a:extLst>
              <a:ext uri="{FF2B5EF4-FFF2-40B4-BE49-F238E27FC236}">
                <a16:creationId xmlns:a16="http://schemas.microsoft.com/office/drawing/2014/main" id="{02A985C2-1FDE-A737-0B31-C3FDBEFD22D3}"/>
              </a:ext>
            </a:extLst>
          </p:cNvPr>
          <p:cNvSpPr>
            <a:spLocks noGrp="1"/>
          </p:cNvSpPr>
          <p:nvPr>
            <p:ph type="sldNum" sz="quarter" idx="12"/>
          </p:nvPr>
        </p:nvSpPr>
        <p:spPr/>
        <p:txBody>
          <a:bodyPr/>
          <a:lstStyle/>
          <a:p>
            <a:fld id="{2AA81221-6CFF-482D-8DC1-B5FF537042AD}" type="slidenum">
              <a:rPr lang="fa-IR" smtClean="0"/>
              <a:pPr/>
              <a:t>63</a:t>
            </a:fld>
            <a:endParaRPr lang="fa-IR" dirty="0"/>
          </a:p>
        </p:txBody>
      </p:sp>
      <p:pic>
        <p:nvPicPr>
          <p:cNvPr id="9218" name="Picture 2" descr="companylogo">
            <a:extLst>
              <a:ext uri="{FF2B5EF4-FFF2-40B4-BE49-F238E27FC236}">
                <a16:creationId xmlns:a16="http://schemas.microsoft.com/office/drawing/2014/main" id="{E2BD577C-D757-9957-17F9-A92894CB1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133" y="3957745"/>
            <a:ext cx="1071563" cy="10715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rofilephoto">
            <a:extLst>
              <a:ext uri="{FF2B5EF4-FFF2-40B4-BE49-F238E27FC236}">
                <a16:creationId xmlns:a16="http://schemas.microsoft.com/office/drawing/2014/main" id="{B49E9CB3-AD7D-B91D-5B57-21787A970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014" y="3886094"/>
            <a:ext cx="1057275" cy="107156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asestudyphoto1">
            <a:extLst>
              <a:ext uri="{FF2B5EF4-FFF2-40B4-BE49-F238E27FC236}">
                <a16:creationId xmlns:a16="http://schemas.microsoft.com/office/drawing/2014/main" id="{736FD222-191E-1DC5-F646-8A66AA8C3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573" y="4021719"/>
            <a:ext cx="1071563" cy="103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329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585F-22EB-D49D-A05E-F9B3B9053364}"/>
              </a:ext>
            </a:extLst>
          </p:cNvPr>
          <p:cNvSpPr>
            <a:spLocks noGrp="1"/>
          </p:cNvSpPr>
          <p:nvPr>
            <p:ph type="title"/>
          </p:nvPr>
        </p:nvSpPr>
        <p:spPr/>
        <p:txBody>
          <a:bodyPr>
            <a:normAutofit/>
          </a:bodyPr>
          <a:lstStyle/>
          <a:p>
            <a:pPr algn="ctr"/>
            <a:r>
              <a:rPr lang="en-US" dirty="0"/>
              <a:t>TOYOTA Beamline BL33XU @ SPRING8</a:t>
            </a:r>
          </a:p>
        </p:txBody>
      </p:sp>
      <p:sp>
        <p:nvSpPr>
          <p:cNvPr id="3" name="Content Placeholder 2">
            <a:extLst>
              <a:ext uri="{FF2B5EF4-FFF2-40B4-BE49-F238E27FC236}">
                <a16:creationId xmlns:a16="http://schemas.microsoft.com/office/drawing/2014/main" id="{7F6A8AC0-B0BA-A6A2-E753-37EA65781CC3}"/>
              </a:ext>
            </a:extLst>
          </p:cNvPr>
          <p:cNvSpPr>
            <a:spLocks noGrp="1"/>
          </p:cNvSpPr>
          <p:nvPr>
            <p:ph idx="1"/>
          </p:nvPr>
        </p:nvSpPr>
        <p:spPr/>
        <p:txBody>
          <a:bodyPr/>
          <a:lstStyle/>
          <a:p>
            <a:pPr algn="just"/>
            <a:r>
              <a:rPr lang="en-US" dirty="0"/>
              <a:t>The Toyota beamline (BL33XU) is a multi-purpose beamline at SPring-8, designed and constructed by Toyota Central R&amp;D Labs., Inc., in collaboration with the Japan Synchrotron Radiation Research Institute (JASRI) and RIKEN.</a:t>
            </a:r>
          </a:p>
          <a:p>
            <a:pPr algn="just"/>
            <a:r>
              <a:rPr lang="en-US" dirty="0"/>
              <a:t>The beamline is intended for use in the study of a wide variety of materials with applications in sustainable vehicle technologies, such as auto exhaust catalysts, secondary batteries, fuel cells and structures.</a:t>
            </a:r>
          </a:p>
        </p:txBody>
      </p:sp>
      <p:sp>
        <p:nvSpPr>
          <p:cNvPr id="4" name="Slide Number Placeholder 3">
            <a:extLst>
              <a:ext uri="{FF2B5EF4-FFF2-40B4-BE49-F238E27FC236}">
                <a16:creationId xmlns:a16="http://schemas.microsoft.com/office/drawing/2014/main" id="{3710A714-A8EC-D19B-CDEF-2E88D0123658}"/>
              </a:ext>
            </a:extLst>
          </p:cNvPr>
          <p:cNvSpPr>
            <a:spLocks noGrp="1"/>
          </p:cNvSpPr>
          <p:nvPr>
            <p:ph type="sldNum" sz="quarter" idx="12"/>
          </p:nvPr>
        </p:nvSpPr>
        <p:spPr/>
        <p:txBody>
          <a:bodyPr/>
          <a:lstStyle/>
          <a:p>
            <a:fld id="{2AA81221-6CFF-482D-8DC1-B5FF537042AD}" type="slidenum">
              <a:rPr lang="fa-IR" smtClean="0"/>
              <a:pPr/>
              <a:t>64</a:t>
            </a:fld>
            <a:endParaRPr lang="fa-IR" dirty="0"/>
          </a:p>
        </p:txBody>
      </p:sp>
    </p:spTree>
    <p:extLst>
      <p:ext uri="{BB962C8B-B14F-4D97-AF65-F5344CB8AC3E}">
        <p14:creationId xmlns:p14="http://schemas.microsoft.com/office/powerpoint/2010/main" val="418023146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B48C-5A13-E3D4-0C09-0EE1905592AC}"/>
              </a:ext>
            </a:extLst>
          </p:cNvPr>
          <p:cNvSpPr>
            <a:spLocks noGrp="1"/>
          </p:cNvSpPr>
          <p:nvPr>
            <p:ph type="title"/>
          </p:nvPr>
        </p:nvSpPr>
        <p:spPr>
          <a:xfrm>
            <a:off x="1132764" y="1280697"/>
            <a:ext cx="10515600" cy="753035"/>
          </a:xfrm>
        </p:spPr>
        <p:txBody>
          <a:bodyPr>
            <a:noAutofit/>
          </a:bodyPr>
          <a:lstStyle/>
          <a:p>
            <a:r>
              <a:rPr lang="en-US" sz="2800" dirty="0"/>
              <a:t>Socio-economic impact</a:t>
            </a:r>
            <a:br>
              <a:rPr lang="en-US" sz="2800" dirty="0"/>
            </a:br>
            <a:r>
              <a:rPr lang="en-US" sz="2800" dirty="0"/>
              <a:t>study of Diamond Light Source</a:t>
            </a:r>
          </a:p>
        </p:txBody>
      </p:sp>
      <p:pic>
        <p:nvPicPr>
          <p:cNvPr id="5" name="Content Placeholder 4">
            <a:extLst>
              <a:ext uri="{FF2B5EF4-FFF2-40B4-BE49-F238E27FC236}">
                <a16:creationId xmlns:a16="http://schemas.microsoft.com/office/drawing/2014/main" id="{24661022-1A25-132D-1580-CD0525433C0D}"/>
              </a:ext>
            </a:extLst>
          </p:cNvPr>
          <p:cNvPicPr>
            <a:picLocks noGrp="1" noChangeAspect="1"/>
          </p:cNvPicPr>
          <p:nvPr>
            <p:ph idx="1"/>
          </p:nvPr>
        </p:nvPicPr>
        <p:blipFill>
          <a:blip r:embed="rId2"/>
          <a:stretch>
            <a:fillRect/>
          </a:stretch>
        </p:blipFill>
        <p:spPr>
          <a:xfrm>
            <a:off x="1132764" y="2033732"/>
            <a:ext cx="9144000" cy="4322618"/>
          </a:xfrm>
          <a:prstGeom prst="rect">
            <a:avLst/>
          </a:prstGeom>
        </p:spPr>
      </p:pic>
      <p:sp>
        <p:nvSpPr>
          <p:cNvPr id="4" name="Slide Number Placeholder 3">
            <a:extLst>
              <a:ext uri="{FF2B5EF4-FFF2-40B4-BE49-F238E27FC236}">
                <a16:creationId xmlns:a16="http://schemas.microsoft.com/office/drawing/2014/main" id="{AA73AF05-4037-3E39-3706-F80C5EBF683D}"/>
              </a:ext>
            </a:extLst>
          </p:cNvPr>
          <p:cNvSpPr>
            <a:spLocks noGrp="1"/>
          </p:cNvSpPr>
          <p:nvPr>
            <p:ph type="sldNum" sz="quarter" idx="12"/>
          </p:nvPr>
        </p:nvSpPr>
        <p:spPr/>
        <p:txBody>
          <a:bodyPr/>
          <a:lstStyle/>
          <a:p>
            <a:fld id="{2AA81221-6CFF-482D-8DC1-B5FF537042AD}" type="slidenum">
              <a:rPr lang="fa-IR" smtClean="0"/>
              <a:pPr/>
              <a:t>7</a:t>
            </a:fld>
            <a:endParaRPr lang="fa-IR" dirty="0"/>
          </a:p>
        </p:txBody>
      </p:sp>
      <p:pic>
        <p:nvPicPr>
          <p:cNvPr id="5122" name="Picture 2" descr="Image ">
            <a:extLst>
              <a:ext uri="{FF2B5EF4-FFF2-40B4-BE49-F238E27FC236}">
                <a16:creationId xmlns:a16="http://schemas.microsoft.com/office/drawing/2014/main" id="{37EC056A-A99A-0905-4EC7-2B8B39A528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82683" y="0"/>
            <a:ext cx="56093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226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3394472" y="152500"/>
            <a:ext cx="6346427" cy="842863"/>
          </a:xfrm>
        </p:spPr>
        <p:txBody>
          <a:bodyPr>
            <a:noAutofit/>
          </a:bodyPr>
          <a:lstStyle/>
          <a:p>
            <a:pPr eaLnBrk="1" hangingPunct="1"/>
            <a:r>
              <a:rPr lang="en-GB" sz="3600" b="1" dirty="0"/>
              <a:t>Many ways to use x-rays</a:t>
            </a:r>
          </a:p>
        </p:txBody>
      </p:sp>
      <p:sp>
        <p:nvSpPr>
          <p:cNvPr id="26628" name="Line 3"/>
          <p:cNvSpPr>
            <a:spLocks noChangeShapeType="1"/>
          </p:cNvSpPr>
          <p:nvPr/>
        </p:nvSpPr>
        <p:spPr bwMode="auto">
          <a:xfrm>
            <a:off x="3556398" y="3645694"/>
            <a:ext cx="1835944" cy="0"/>
          </a:xfrm>
          <a:prstGeom prst="line">
            <a:avLst/>
          </a:prstGeom>
          <a:noFill/>
          <a:ln w="76200">
            <a:solidFill>
              <a:srgbClr val="33CC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6629" name="Rectangle 4"/>
          <p:cNvSpPr>
            <a:spLocks noChangeArrowheads="1"/>
          </p:cNvSpPr>
          <p:nvPr/>
        </p:nvSpPr>
        <p:spPr bwMode="auto">
          <a:xfrm>
            <a:off x="5392343" y="3483770"/>
            <a:ext cx="378619" cy="377429"/>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sz="1350"/>
          </a:p>
        </p:txBody>
      </p:sp>
      <p:sp>
        <p:nvSpPr>
          <p:cNvPr id="26630" name="Freeform 5"/>
          <p:cNvSpPr>
            <a:spLocks/>
          </p:cNvSpPr>
          <p:nvPr/>
        </p:nvSpPr>
        <p:spPr bwMode="auto">
          <a:xfrm>
            <a:off x="3880248" y="3537347"/>
            <a:ext cx="900113" cy="213122"/>
          </a:xfrm>
          <a:custGeom>
            <a:avLst/>
            <a:gdLst>
              <a:gd name="T0" fmla="*/ 0 w 3976"/>
              <a:gd name="T1" fmla="*/ 2147483647 h 624"/>
              <a:gd name="T2" fmla="*/ 2147483647 w 3976"/>
              <a:gd name="T3" fmla="*/ 2147483647 h 624"/>
              <a:gd name="T4" fmla="*/ 2147483647 w 3976"/>
              <a:gd name="T5" fmla="*/ 2147483647 h 624"/>
              <a:gd name="T6" fmla="*/ 2147483647 w 3976"/>
              <a:gd name="T7" fmla="*/ 2147483647 h 624"/>
              <a:gd name="T8" fmla="*/ 2147483647 w 3976"/>
              <a:gd name="T9" fmla="*/ 2147483647 h 624"/>
              <a:gd name="T10" fmla="*/ 2147483647 w 3976"/>
              <a:gd name="T11" fmla="*/ 2147483647 h 624"/>
              <a:gd name="T12" fmla="*/ 2147483647 w 3976"/>
              <a:gd name="T13" fmla="*/ 2147483647 h 624"/>
              <a:gd name="T14" fmla="*/ 2147483647 w 3976"/>
              <a:gd name="T15" fmla="*/ 2147483647 h 624"/>
              <a:gd name="T16" fmla="*/ 2147483647 w 3976"/>
              <a:gd name="T17" fmla="*/ 2147483647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6"/>
              <a:gd name="T28" fmla="*/ 0 h 624"/>
              <a:gd name="T29" fmla="*/ 3976 w 3976"/>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6" h="624">
                <a:moveTo>
                  <a:pt x="0" y="296"/>
                </a:moveTo>
                <a:cubicBezTo>
                  <a:pt x="59" y="256"/>
                  <a:pt x="206" y="2"/>
                  <a:pt x="352" y="56"/>
                </a:cubicBezTo>
                <a:cubicBezTo>
                  <a:pt x="498" y="110"/>
                  <a:pt x="692" y="624"/>
                  <a:pt x="876" y="623"/>
                </a:cubicBezTo>
                <a:cubicBezTo>
                  <a:pt x="1060" y="622"/>
                  <a:pt x="1268" y="49"/>
                  <a:pt x="1454" y="48"/>
                </a:cubicBezTo>
                <a:cubicBezTo>
                  <a:pt x="1640" y="47"/>
                  <a:pt x="1808" y="615"/>
                  <a:pt x="1994" y="615"/>
                </a:cubicBezTo>
                <a:cubicBezTo>
                  <a:pt x="2180" y="615"/>
                  <a:pt x="2381" y="47"/>
                  <a:pt x="2573" y="48"/>
                </a:cubicBezTo>
                <a:cubicBezTo>
                  <a:pt x="2765" y="49"/>
                  <a:pt x="2962" y="617"/>
                  <a:pt x="3146" y="618"/>
                </a:cubicBezTo>
                <a:cubicBezTo>
                  <a:pt x="3330" y="619"/>
                  <a:pt x="3542" y="112"/>
                  <a:pt x="3680" y="56"/>
                </a:cubicBezTo>
                <a:cubicBezTo>
                  <a:pt x="3818" y="0"/>
                  <a:pt x="3914" y="233"/>
                  <a:pt x="3976" y="28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sz="1350"/>
          </a:p>
        </p:txBody>
      </p:sp>
      <p:sp>
        <p:nvSpPr>
          <p:cNvPr id="103431" name="Line 7"/>
          <p:cNvSpPr>
            <a:spLocks noChangeShapeType="1"/>
          </p:cNvSpPr>
          <p:nvPr/>
        </p:nvSpPr>
        <p:spPr bwMode="auto">
          <a:xfrm flipV="1">
            <a:off x="5824539" y="3105151"/>
            <a:ext cx="1620441" cy="540544"/>
          </a:xfrm>
          <a:prstGeom prst="line">
            <a:avLst/>
          </a:prstGeom>
          <a:noFill/>
          <a:ln w="12700">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03432" name="Freeform 8"/>
          <p:cNvSpPr>
            <a:spLocks/>
          </p:cNvSpPr>
          <p:nvPr/>
        </p:nvSpPr>
        <p:spPr bwMode="auto">
          <a:xfrm rot="-1118075">
            <a:off x="6256736" y="3250408"/>
            <a:ext cx="900113" cy="213122"/>
          </a:xfrm>
          <a:custGeom>
            <a:avLst/>
            <a:gdLst>
              <a:gd name="T0" fmla="*/ 0 w 3976"/>
              <a:gd name="T1" fmla="*/ 2147483647 h 624"/>
              <a:gd name="T2" fmla="*/ 2147483647 w 3976"/>
              <a:gd name="T3" fmla="*/ 2147483647 h 624"/>
              <a:gd name="T4" fmla="*/ 2147483647 w 3976"/>
              <a:gd name="T5" fmla="*/ 2147483647 h 624"/>
              <a:gd name="T6" fmla="*/ 2147483647 w 3976"/>
              <a:gd name="T7" fmla="*/ 2147483647 h 624"/>
              <a:gd name="T8" fmla="*/ 2147483647 w 3976"/>
              <a:gd name="T9" fmla="*/ 2147483647 h 624"/>
              <a:gd name="T10" fmla="*/ 2147483647 w 3976"/>
              <a:gd name="T11" fmla="*/ 2147483647 h 624"/>
              <a:gd name="T12" fmla="*/ 2147483647 w 3976"/>
              <a:gd name="T13" fmla="*/ 2147483647 h 624"/>
              <a:gd name="T14" fmla="*/ 2147483647 w 3976"/>
              <a:gd name="T15" fmla="*/ 2147483647 h 624"/>
              <a:gd name="T16" fmla="*/ 2147483647 w 3976"/>
              <a:gd name="T17" fmla="*/ 2147483647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6"/>
              <a:gd name="T28" fmla="*/ 0 h 624"/>
              <a:gd name="T29" fmla="*/ 3976 w 3976"/>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6" h="624">
                <a:moveTo>
                  <a:pt x="0" y="296"/>
                </a:moveTo>
                <a:cubicBezTo>
                  <a:pt x="59" y="256"/>
                  <a:pt x="206" y="2"/>
                  <a:pt x="352" y="56"/>
                </a:cubicBezTo>
                <a:cubicBezTo>
                  <a:pt x="498" y="110"/>
                  <a:pt x="692" y="624"/>
                  <a:pt x="876" y="623"/>
                </a:cubicBezTo>
                <a:cubicBezTo>
                  <a:pt x="1060" y="622"/>
                  <a:pt x="1268" y="49"/>
                  <a:pt x="1454" y="48"/>
                </a:cubicBezTo>
                <a:cubicBezTo>
                  <a:pt x="1640" y="47"/>
                  <a:pt x="1808" y="615"/>
                  <a:pt x="1994" y="615"/>
                </a:cubicBezTo>
                <a:cubicBezTo>
                  <a:pt x="2180" y="615"/>
                  <a:pt x="2381" y="47"/>
                  <a:pt x="2573" y="48"/>
                </a:cubicBezTo>
                <a:cubicBezTo>
                  <a:pt x="2765" y="49"/>
                  <a:pt x="2962" y="617"/>
                  <a:pt x="3146" y="618"/>
                </a:cubicBezTo>
                <a:cubicBezTo>
                  <a:pt x="3330" y="619"/>
                  <a:pt x="3542" y="112"/>
                  <a:pt x="3680" y="56"/>
                </a:cubicBezTo>
                <a:cubicBezTo>
                  <a:pt x="3818" y="0"/>
                  <a:pt x="3914" y="233"/>
                  <a:pt x="3976" y="28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sz="1350"/>
          </a:p>
        </p:txBody>
      </p:sp>
      <p:sp>
        <p:nvSpPr>
          <p:cNvPr id="103433" name="Text Box 9"/>
          <p:cNvSpPr txBox="1">
            <a:spLocks noChangeArrowheads="1"/>
          </p:cNvSpPr>
          <p:nvPr/>
        </p:nvSpPr>
        <p:spPr bwMode="auto">
          <a:xfrm>
            <a:off x="7444980" y="2943225"/>
            <a:ext cx="10118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a:solidFill>
                  <a:srgbClr val="FF0000"/>
                </a:solidFill>
                <a:cs typeface="Arial" panose="020B0604020202020204" pitchFamily="34" charset="0"/>
              </a:rPr>
              <a:t>scattering</a:t>
            </a:r>
          </a:p>
        </p:txBody>
      </p:sp>
      <p:sp>
        <p:nvSpPr>
          <p:cNvPr id="103434" name="Text Box 10"/>
          <p:cNvSpPr txBox="1">
            <a:spLocks noChangeArrowheads="1"/>
          </p:cNvSpPr>
          <p:nvPr/>
        </p:nvSpPr>
        <p:spPr bwMode="auto">
          <a:xfrm>
            <a:off x="8362951" y="2943227"/>
            <a:ext cx="102143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dirty="0">
                <a:solidFill>
                  <a:schemeClr val="bg1"/>
                </a:solidFill>
                <a:cs typeface="Arial" panose="020B0604020202020204" pitchFamily="34" charset="0"/>
              </a:rPr>
              <a:t>SAXS</a:t>
            </a:r>
          </a:p>
          <a:p>
            <a:pPr eaLnBrk="1" hangingPunct="1"/>
            <a:r>
              <a:rPr lang="en-GB" sz="1350" dirty="0">
                <a:solidFill>
                  <a:schemeClr val="bg1"/>
                </a:solidFill>
                <a:cs typeface="Arial" panose="020B0604020202020204" pitchFamily="34" charset="0"/>
              </a:rPr>
              <a:t>&amp; imaging</a:t>
            </a:r>
          </a:p>
        </p:txBody>
      </p:sp>
      <p:sp>
        <p:nvSpPr>
          <p:cNvPr id="103436" name="Line 12"/>
          <p:cNvSpPr>
            <a:spLocks noChangeShapeType="1"/>
          </p:cNvSpPr>
          <p:nvPr/>
        </p:nvSpPr>
        <p:spPr bwMode="auto">
          <a:xfrm rot="20494742" flipV="1">
            <a:off x="5716192" y="2834880"/>
            <a:ext cx="1620440" cy="540544"/>
          </a:xfrm>
          <a:prstGeom prst="line">
            <a:avLst/>
          </a:prstGeom>
          <a:noFill/>
          <a:ln w="12700">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03437" name="Freeform 13"/>
          <p:cNvSpPr>
            <a:spLocks/>
          </p:cNvSpPr>
          <p:nvPr/>
        </p:nvSpPr>
        <p:spPr bwMode="auto">
          <a:xfrm rot="-2223333">
            <a:off x="6126957" y="2962276"/>
            <a:ext cx="900113" cy="213122"/>
          </a:xfrm>
          <a:custGeom>
            <a:avLst/>
            <a:gdLst>
              <a:gd name="T0" fmla="*/ 0 w 3976"/>
              <a:gd name="T1" fmla="*/ 2147483647 h 624"/>
              <a:gd name="T2" fmla="*/ 2147483647 w 3976"/>
              <a:gd name="T3" fmla="*/ 2147483647 h 624"/>
              <a:gd name="T4" fmla="*/ 2147483647 w 3976"/>
              <a:gd name="T5" fmla="*/ 2147483647 h 624"/>
              <a:gd name="T6" fmla="*/ 2147483647 w 3976"/>
              <a:gd name="T7" fmla="*/ 2147483647 h 624"/>
              <a:gd name="T8" fmla="*/ 2147483647 w 3976"/>
              <a:gd name="T9" fmla="*/ 2147483647 h 624"/>
              <a:gd name="T10" fmla="*/ 2147483647 w 3976"/>
              <a:gd name="T11" fmla="*/ 2147483647 h 624"/>
              <a:gd name="T12" fmla="*/ 2147483647 w 3976"/>
              <a:gd name="T13" fmla="*/ 2147483647 h 624"/>
              <a:gd name="T14" fmla="*/ 2147483647 w 3976"/>
              <a:gd name="T15" fmla="*/ 2147483647 h 624"/>
              <a:gd name="T16" fmla="*/ 2147483647 w 3976"/>
              <a:gd name="T17" fmla="*/ 2147483647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6"/>
              <a:gd name="T28" fmla="*/ 0 h 624"/>
              <a:gd name="T29" fmla="*/ 3976 w 3976"/>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6" h="624">
                <a:moveTo>
                  <a:pt x="0" y="296"/>
                </a:moveTo>
                <a:cubicBezTo>
                  <a:pt x="59" y="256"/>
                  <a:pt x="206" y="2"/>
                  <a:pt x="352" y="56"/>
                </a:cubicBezTo>
                <a:cubicBezTo>
                  <a:pt x="498" y="110"/>
                  <a:pt x="692" y="624"/>
                  <a:pt x="876" y="623"/>
                </a:cubicBezTo>
                <a:cubicBezTo>
                  <a:pt x="1060" y="622"/>
                  <a:pt x="1268" y="49"/>
                  <a:pt x="1454" y="48"/>
                </a:cubicBezTo>
                <a:cubicBezTo>
                  <a:pt x="1640" y="47"/>
                  <a:pt x="1808" y="615"/>
                  <a:pt x="1994" y="615"/>
                </a:cubicBezTo>
                <a:cubicBezTo>
                  <a:pt x="2180" y="615"/>
                  <a:pt x="2381" y="47"/>
                  <a:pt x="2573" y="48"/>
                </a:cubicBezTo>
                <a:cubicBezTo>
                  <a:pt x="2765" y="49"/>
                  <a:pt x="2962" y="617"/>
                  <a:pt x="3146" y="618"/>
                </a:cubicBezTo>
                <a:cubicBezTo>
                  <a:pt x="3330" y="619"/>
                  <a:pt x="3542" y="112"/>
                  <a:pt x="3680" y="56"/>
                </a:cubicBezTo>
                <a:cubicBezTo>
                  <a:pt x="3818" y="0"/>
                  <a:pt x="3914" y="233"/>
                  <a:pt x="3976" y="280"/>
                </a:cubicBezTo>
              </a:path>
            </a:pathLst>
          </a:custGeom>
          <a:noFill/>
          <a:ln w="127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sz="1350"/>
          </a:p>
        </p:txBody>
      </p:sp>
      <p:sp>
        <p:nvSpPr>
          <p:cNvPr id="103438" name="Text Box 14"/>
          <p:cNvSpPr txBox="1">
            <a:spLocks noChangeArrowheads="1"/>
          </p:cNvSpPr>
          <p:nvPr/>
        </p:nvSpPr>
        <p:spPr bwMode="auto">
          <a:xfrm>
            <a:off x="7228286" y="2451497"/>
            <a:ext cx="103105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a:solidFill>
                  <a:srgbClr val="008000"/>
                </a:solidFill>
                <a:cs typeface="Arial" panose="020B0604020202020204" pitchFamily="34" charset="0"/>
              </a:rPr>
              <a:t>diffraction</a:t>
            </a:r>
          </a:p>
        </p:txBody>
      </p:sp>
      <p:sp>
        <p:nvSpPr>
          <p:cNvPr id="103439" name="Text Box 15"/>
          <p:cNvSpPr txBox="1">
            <a:spLocks noChangeArrowheads="1"/>
          </p:cNvSpPr>
          <p:nvPr/>
        </p:nvSpPr>
        <p:spPr bwMode="auto">
          <a:xfrm>
            <a:off x="8147448" y="2349106"/>
            <a:ext cx="14734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dirty="0">
                <a:solidFill>
                  <a:schemeClr val="bg1"/>
                </a:solidFill>
                <a:cs typeface="Arial" panose="020B0604020202020204" pitchFamily="34" charset="0"/>
              </a:rPr>
              <a:t>crystallography</a:t>
            </a:r>
          </a:p>
          <a:p>
            <a:pPr eaLnBrk="1" hangingPunct="1"/>
            <a:r>
              <a:rPr lang="en-GB" sz="1350" dirty="0">
                <a:solidFill>
                  <a:schemeClr val="bg1"/>
                </a:solidFill>
                <a:cs typeface="Arial" panose="020B0604020202020204" pitchFamily="34" charset="0"/>
              </a:rPr>
              <a:t>&amp; imaging</a:t>
            </a:r>
          </a:p>
        </p:txBody>
      </p:sp>
      <p:grpSp>
        <p:nvGrpSpPr>
          <p:cNvPr id="2" name="Group 16"/>
          <p:cNvGrpSpPr>
            <a:grpSpLocks/>
          </p:cNvGrpSpPr>
          <p:nvPr/>
        </p:nvGrpSpPr>
        <p:grpSpPr bwMode="auto">
          <a:xfrm>
            <a:off x="5035155" y="1214438"/>
            <a:ext cx="3237309" cy="2214563"/>
            <a:chOff x="1854" y="436"/>
            <a:chExt cx="2719" cy="1860"/>
          </a:xfrm>
        </p:grpSpPr>
        <p:sp>
          <p:nvSpPr>
            <p:cNvPr id="26652" name="Freeform 17"/>
            <p:cNvSpPr>
              <a:spLocks/>
            </p:cNvSpPr>
            <p:nvPr/>
          </p:nvSpPr>
          <p:spPr bwMode="auto">
            <a:xfrm rot="-5400000">
              <a:off x="1767" y="1594"/>
              <a:ext cx="1225" cy="179"/>
            </a:xfrm>
            <a:custGeom>
              <a:avLst/>
              <a:gdLst>
                <a:gd name="T0" fmla="*/ 0 w 3976"/>
                <a:gd name="T1" fmla="*/ 2 h 624"/>
                <a:gd name="T2" fmla="*/ 3 w 3976"/>
                <a:gd name="T3" fmla="*/ 0 h 624"/>
                <a:gd name="T4" fmla="*/ 8 w 3976"/>
                <a:gd name="T5" fmla="*/ 4 h 624"/>
                <a:gd name="T6" fmla="*/ 13 w 3976"/>
                <a:gd name="T7" fmla="*/ 0 h 624"/>
                <a:gd name="T8" fmla="*/ 18 w 3976"/>
                <a:gd name="T9" fmla="*/ 4 h 624"/>
                <a:gd name="T10" fmla="*/ 23 w 3976"/>
                <a:gd name="T11" fmla="*/ 0 h 624"/>
                <a:gd name="T12" fmla="*/ 28 w 3976"/>
                <a:gd name="T13" fmla="*/ 4 h 624"/>
                <a:gd name="T14" fmla="*/ 33 w 3976"/>
                <a:gd name="T15" fmla="*/ 0 h 624"/>
                <a:gd name="T16" fmla="*/ 36 w 3976"/>
                <a:gd name="T17" fmla="*/ 2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6"/>
                <a:gd name="T28" fmla="*/ 0 h 624"/>
                <a:gd name="T29" fmla="*/ 3976 w 3976"/>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6" h="624">
                  <a:moveTo>
                    <a:pt x="0" y="296"/>
                  </a:moveTo>
                  <a:cubicBezTo>
                    <a:pt x="59" y="256"/>
                    <a:pt x="206" y="2"/>
                    <a:pt x="352" y="56"/>
                  </a:cubicBezTo>
                  <a:cubicBezTo>
                    <a:pt x="498" y="110"/>
                    <a:pt x="692" y="624"/>
                    <a:pt x="876" y="623"/>
                  </a:cubicBezTo>
                  <a:cubicBezTo>
                    <a:pt x="1060" y="622"/>
                    <a:pt x="1268" y="49"/>
                    <a:pt x="1454" y="48"/>
                  </a:cubicBezTo>
                  <a:cubicBezTo>
                    <a:pt x="1640" y="47"/>
                    <a:pt x="1808" y="615"/>
                    <a:pt x="1994" y="615"/>
                  </a:cubicBezTo>
                  <a:cubicBezTo>
                    <a:pt x="2180" y="615"/>
                    <a:pt x="2381" y="47"/>
                    <a:pt x="2573" y="48"/>
                  </a:cubicBezTo>
                  <a:cubicBezTo>
                    <a:pt x="2765" y="49"/>
                    <a:pt x="2962" y="617"/>
                    <a:pt x="3146" y="618"/>
                  </a:cubicBezTo>
                  <a:cubicBezTo>
                    <a:pt x="3330" y="619"/>
                    <a:pt x="3542" y="112"/>
                    <a:pt x="3680" y="56"/>
                  </a:cubicBezTo>
                  <a:cubicBezTo>
                    <a:pt x="3818" y="0"/>
                    <a:pt x="3914" y="233"/>
                    <a:pt x="3976" y="280"/>
                  </a:cubicBezTo>
                </a:path>
              </a:pathLst>
            </a:custGeom>
            <a:noFill/>
            <a:ln w="762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sz="1350"/>
            </a:p>
          </p:txBody>
        </p:sp>
        <p:sp>
          <p:nvSpPr>
            <p:cNvPr id="26653" name="Line 18"/>
            <p:cNvSpPr>
              <a:spLocks noChangeShapeType="1"/>
            </p:cNvSpPr>
            <p:nvPr/>
          </p:nvSpPr>
          <p:spPr bwMode="auto">
            <a:xfrm flipV="1">
              <a:off x="2363" y="815"/>
              <a:ext cx="0" cy="272"/>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26654" name="Text Box 19"/>
            <p:cNvSpPr txBox="1">
              <a:spLocks noChangeArrowheads="1"/>
            </p:cNvSpPr>
            <p:nvPr/>
          </p:nvSpPr>
          <p:spPr bwMode="auto">
            <a:xfrm>
              <a:off x="1854" y="436"/>
              <a:ext cx="123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GB" sz="1350">
                  <a:solidFill>
                    <a:srgbClr val="009900"/>
                  </a:solidFill>
                  <a:cs typeface="Arial" panose="020B0604020202020204" pitchFamily="34" charset="0"/>
                </a:rPr>
                <a:t>photo-emission</a:t>
              </a:r>
            </a:p>
            <a:p>
              <a:pPr algn="ctr" eaLnBrk="1" hangingPunct="1"/>
              <a:r>
                <a:rPr lang="en-GB" sz="1350">
                  <a:solidFill>
                    <a:srgbClr val="009900"/>
                  </a:solidFill>
                  <a:cs typeface="Arial" panose="020B0604020202020204" pitchFamily="34" charset="0"/>
                </a:rPr>
                <a:t>(electrons)</a:t>
              </a:r>
            </a:p>
          </p:txBody>
        </p:sp>
        <p:sp>
          <p:nvSpPr>
            <p:cNvPr id="26655" name="Text Box 20"/>
            <p:cNvSpPr txBox="1">
              <a:spLocks noChangeArrowheads="1"/>
            </p:cNvSpPr>
            <p:nvPr/>
          </p:nvSpPr>
          <p:spPr bwMode="auto">
            <a:xfrm>
              <a:off x="3061" y="436"/>
              <a:ext cx="1512"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dirty="0">
                  <a:solidFill>
                    <a:schemeClr val="bg1"/>
                  </a:solidFill>
                  <a:cs typeface="Arial" panose="020B0604020202020204" pitchFamily="34" charset="0"/>
                </a:rPr>
                <a:t>electronic</a:t>
              </a:r>
              <a:r>
                <a:rPr lang="en-GB" sz="1350" dirty="0">
                  <a:cs typeface="Arial" panose="020B0604020202020204" pitchFamily="34" charset="0"/>
                </a:rPr>
                <a:t> </a:t>
              </a:r>
              <a:r>
                <a:rPr lang="en-GB" sz="1350" dirty="0">
                  <a:solidFill>
                    <a:schemeClr val="bg1"/>
                  </a:solidFill>
                  <a:cs typeface="Arial" panose="020B0604020202020204" pitchFamily="34" charset="0"/>
                </a:rPr>
                <a:t>structure</a:t>
              </a:r>
            </a:p>
            <a:p>
              <a:pPr eaLnBrk="1" hangingPunct="1"/>
              <a:r>
                <a:rPr lang="en-GB" sz="1350" dirty="0">
                  <a:solidFill>
                    <a:schemeClr val="bg1"/>
                  </a:solidFill>
                  <a:cs typeface="Arial" panose="020B0604020202020204" pitchFamily="34" charset="0"/>
                </a:rPr>
                <a:t>&amp;</a:t>
              </a:r>
              <a:r>
                <a:rPr lang="en-GB" sz="1350" dirty="0">
                  <a:cs typeface="Arial" panose="020B0604020202020204" pitchFamily="34" charset="0"/>
                </a:rPr>
                <a:t> </a:t>
              </a:r>
              <a:r>
                <a:rPr lang="en-GB" sz="1350" dirty="0">
                  <a:solidFill>
                    <a:schemeClr val="bg1"/>
                  </a:solidFill>
                  <a:cs typeface="Arial" panose="020B0604020202020204" pitchFamily="34" charset="0"/>
                </a:rPr>
                <a:t>imaging</a:t>
              </a:r>
            </a:p>
          </p:txBody>
        </p:sp>
      </p:grpSp>
      <p:sp>
        <p:nvSpPr>
          <p:cNvPr id="26640" name="Text Box 21"/>
          <p:cNvSpPr txBox="1">
            <a:spLocks noChangeArrowheads="1"/>
          </p:cNvSpPr>
          <p:nvPr/>
        </p:nvSpPr>
        <p:spPr bwMode="auto">
          <a:xfrm>
            <a:off x="3394474" y="3969544"/>
            <a:ext cx="193514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a:solidFill>
                  <a:srgbClr val="0000CC"/>
                </a:solidFill>
                <a:cs typeface="Arial" panose="020B0604020202020204" pitchFamily="34" charset="0"/>
              </a:rPr>
              <a:t>from the synchrotron</a:t>
            </a:r>
          </a:p>
        </p:txBody>
      </p:sp>
      <p:grpSp>
        <p:nvGrpSpPr>
          <p:cNvPr id="3" name="Group 22"/>
          <p:cNvGrpSpPr>
            <a:grpSpLocks/>
          </p:cNvGrpSpPr>
          <p:nvPr/>
        </p:nvGrpSpPr>
        <p:grpSpPr bwMode="auto">
          <a:xfrm>
            <a:off x="5500690" y="3861200"/>
            <a:ext cx="2469357" cy="1458515"/>
            <a:chOff x="2340" y="3067"/>
            <a:chExt cx="2074" cy="1225"/>
          </a:xfrm>
        </p:grpSpPr>
        <p:sp>
          <p:nvSpPr>
            <p:cNvPr id="26648" name="Freeform 23"/>
            <p:cNvSpPr>
              <a:spLocks/>
            </p:cNvSpPr>
            <p:nvPr/>
          </p:nvSpPr>
          <p:spPr bwMode="auto">
            <a:xfrm rot="-5400000">
              <a:off x="1908" y="3499"/>
              <a:ext cx="1043" cy="179"/>
            </a:xfrm>
            <a:custGeom>
              <a:avLst/>
              <a:gdLst>
                <a:gd name="T0" fmla="*/ 0 w 3976"/>
                <a:gd name="T1" fmla="*/ 2 h 624"/>
                <a:gd name="T2" fmla="*/ 2 w 3976"/>
                <a:gd name="T3" fmla="*/ 0 h 624"/>
                <a:gd name="T4" fmla="*/ 4 w 3976"/>
                <a:gd name="T5" fmla="*/ 4 h 624"/>
                <a:gd name="T6" fmla="*/ 7 w 3976"/>
                <a:gd name="T7" fmla="*/ 0 h 624"/>
                <a:gd name="T8" fmla="*/ 9 w 3976"/>
                <a:gd name="T9" fmla="*/ 4 h 624"/>
                <a:gd name="T10" fmla="*/ 12 w 3976"/>
                <a:gd name="T11" fmla="*/ 0 h 624"/>
                <a:gd name="T12" fmla="*/ 15 w 3976"/>
                <a:gd name="T13" fmla="*/ 4 h 624"/>
                <a:gd name="T14" fmla="*/ 17 w 3976"/>
                <a:gd name="T15" fmla="*/ 0 h 624"/>
                <a:gd name="T16" fmla="*/ 19 w 3976"/>
                <a:gd name="T17" fmla="*/ 2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6"/>
                <a:gd name="T28" fmla="*/ 0 h 624"/>
                <a:gd name="T29" fmla="*/ 3976 w 3976"/>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6" h="624">
                  <a:moveTo>
                    <a:pt x="0" y="296"/>
                  </a:moveTo>
                  <a:cubicBezTo>
                    <a:pt x="59" y="256"/>
                    <a:pt x="206" y="2"/>
                    <a:pt x="352" y="56"/>
                  </a:cubicBezTo>
                  <a:cubicBezTo>
                    <a:pt x="498" y="110"/>
                    <a:pt x="692" y="624"/>
                    <a:pt x="876" y="623"/>
                  </a:cubicBezTo>
                  <a:cubicBezTo>
                    <a:pt x="1060" y="622"/>
                    <a:pt x="1268" y="49"/>
                    <a:pt x="1454" y="48"/>
                  </a:cubicBezTo>
                  <a:cubicBezTo>
                    <a:pt x="1640" y="47"/>
                    <a:pt x="1808" y="615"/>
                    <a:pt x="1994" y="615"/>
                  </a:cubicBezTo>
                  <a:cubicBezTo>
                    <a:pt x="2180" y="615"/>
                    <a:pt x="2381" y="47"/>
                    <a:pt x="2573" y="48"/>
                  </a:cubicBezTo>
                  <a:cubicBezTo>
                    <a:pt x="2765" y="49"/>
                    <a:pt x="2962" y="617"/>
                    <a:pt x="3146" y="618"/>
                  </a:cubicBezTo>
                  <a:cubicBezTo>
                    <a:pt x="3330" y="619"/>
                    <a:pt x="3542" y="112"/>
                    <a:pt x="3680" y="56"/>
                  </a:cubicBezTo>
                  <a:cubicBezTo>
                    <a:pt x="3818" y="0"/>
                    <a:pt x="3914" y="233"/>
                    <a:pt x="3976" y="28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sz="1350"/>
            </a:p>
          </p:txBody>
        </p:sp>
        <p:sp>
          <p:nvSpPr>
            <p:cNvPr id="26649" name="Text Box 24"/>
            <p:cNvSpPr txBox="1">
              <a:spLocks noChangeArrowheads="1"/>
            </p:cNvSpPr>
            <p:nvPr/>
          </p:nvSpPr>
          <p:spPr bwMode="auto">
            <a:xfrm>
              <a:off x="2476" y="3883"/>
              <a:ext cx="105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a:solidFill>
                    <a:srgbClr val="FF0000"/>
                  </a:solidFill>
                  <a:cs typeface="Arial" panose="020B0604020202020204" pitchFamily="34" charset="0"/>
                </a:rPr>
                <a:t>fluorescence</a:t>
              </a:r>
            </a:p>
          </p:txBody>
        </p:sp>
        <p:sp>
          <p:nvSpPr>
            <p:cNvPr id="26650" name="Text Box 25"/>
            <p:cNvSpPr txBox="1">
              <a:spLocks noChangeArrowheads="1"/>
            </p:cNvSpPr>
            <p:nvPr/>
          </p:nvSpPr>
          <p:spPr bwMode="auto">
            <a:xfrm>
              <a:off x="3370" y="3854"/>
              <a:ext cx="1044"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dirty="0">
                  <a:solidFill>
                    <a:schemeClr val="bg1"/>
                  </a:solidFill>
                  <a:cs typeface="Arial" panose="020B0604020202020204" pitchFamily="34" charset="0"/>
                </a:rPr>
                <a:t>EXAFS</a:t>
              </a:r>
            </a:p>
            <a:p>
              <a:pPr eaLnBrk="1" hangingPunct="1"/>
              <a:r>
                <a:rPr lang="en-GB" sz="1350" dirty="0">
                  <a:solidFill>
                    <a:schemeClr val="bg1"/>
                  </a:solidFill>
                  <a:cs typeface="Arial" panose="020B0604020202020204" pitchFamily="34" charset="0"/>
                </a:rPr>
                <a:t>XRF</a:t>
              </a:r>
              <a:r>
                <a:rPr lang="en-GB" sz="1350" dirty="0">
                  <a:cs typeface="Arial" panose="020B0604020202020204" pitchFamily="34" charset="0"/>
                </a:rPr>
                <a:t> </a:t>
              </a:r>
              <a:r>
                <a:rPr lang="en-GB" sz="1350" dirty="0">
                  <a:solidFill>
                    <a:schemeClr val="bg1"/>
                  </a:solidFill>
                  <a:cs typeface="Arial" panose="020B0604020202020204" pitchFamily="34" charset="0"/>
                </a:rPr>
                <a:t>imaging</a:t>
              </a:r>
            </a:p>
          </p:txBody>
        </p:sp>
        <p:sp>
          <p:nvSpPr>
            <p:cNvPr id="26651" name="Line 26"/>
            <p:cNvSpPr>
              <a:spLocks noChangeShapeType="1"/>
            </p:cNvSpPr>
            <p:nvPr/>
          </p:nvSpPr>
          <p:spPr bwMode="auto">
            <a:xfrm>
              <a:off x="2428" y="4110"/>
              <a:ext cx="0" cy="18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grpSp>
      <p:sp>
        <p:nvSpPr>
          <p:cNvPr id="103451" name="Line 27"/>
          <p:cNvSpPr>
            <a:spLocks noChangeShapeType="1"/>
          </p:cNvSpPr>
          <p:nvPr/>
        </p:nvSpPr>
        <p:spPr bwMode="auto">
          <a:xfrm>
            <a:off x="5819776" y="3646885"/>
            <a:ext cx="1835944" cy="0"/>
          </a:xfrm>
          <a:prstGeom prst="line">
            <a:avLst/>
          </a:prstGeom>
          <a:noFill/>
          <a:ln w="76200">
            <a:solidFill>
              <a:srgbClr val="33CCCC"/>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03452" name="Freeform 28"/>
          <p:cNvSpPr>
            <a:spLocks/>
          </p:cNvSpPr>
          <p:nvPr/>
        </p:nvSpPr>
        <p:spPr bwMode="auto">
          <a:xfrm>
            <a:off x="6360320" y="3538539"/>
            <a:ext cx="900113" cy="213122"/>
          </a:xfrm>
          <a:custGeom>
            <a:avLst/>
            <a:gdLst>
              <a:gd name="T0" fmla="*/ 0 w 3976"/>
              <a:gd name="T1" fmla="*/ 2147483647 h 624"/>
              <a:gd name="T2" fmla="*/ 2147483647 w 3976"/>
              <a:gd name="T3" fmla="*/ 2147483647 h 624"/>
              <a:gd name="T4" fmla="*/ 2147483647 w 3976"/>
              <a:gd name="T5" fmla="*/ 2147483647 h 624"/>
              <a:gd name="T6" fmla="*/ 2147483647 w 3976"/>
              <a:gd name="T7" fmla="*/ 2147483647 h 624"/>
              <a:gd name="T8" fmla="*/ 2147483647 w 3976"/>
              <a:gd name="T9" fmla="*/ 2147483647 h 624"/>
              <a:gd name="T10" fmla="*/ 2147483647 w 3976"/>
              <a:gd name="T11" fmla="*/ 2147483647 h 624"/>
              <a:gd name="T12" fmla="*/ 2147483647 w 3976"/>
              <a:gd name="T13" fmla="*/ 2147483647 h 624"/>
              <a:gd name="T14" fmla="*/ 2147483647 w 3976"/>
              <a:gd name="T15" fmla="*/ 2147483647 h 624"/>
              <a:gd name="T16" fmla="*/ 2147483647 w 3976"/>
              <a:gd name="T17" fmla="*/ 2147483647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6"/>
              <a:gd name="T28" fmla="*/ 0 h 624"/>
              <a:gd name="T29" fmla="*/ 3976 w 3976"/>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6" h="624">
                <a:moveTo>
                  <a:pt x="0" y="296"/>
                </a:moveTo>
                <a:cubicBezTo>
                  <a:pt x="59" y="256"/>
                  <a:pt x="206" y="2"/>
                  <a:pt x="352" y="56"/>
                </a:cubicBezTo>
                <a:cubicBezTo>
                  <a:pt x="498" y="110"/>
                  <a:pt x="692" y="624"/>
                  <a:pt x="876" y="623"/>
                </a:cubicBezTo>
                <a:cubicBezTo>
                  <a:pt x="1060" y="622"/>
                  <a:pt x="1268" y="49"/>
                  <a:pt x="1454" y="48"/>
                </a:cubicBezTo>
                <a:cubicBezTo>
                  <a:pt x="1640" y="47"/>
                  <a:pt x="1808" y="615"/>
                  <a:pt x="1994" y="615"/>
                </a:cubicBezTo>
                <a:cubicBezTo>
                  <a:pt x="2180" y="615"/>
                  <a:pt x="2381" y="47"/>
                  <a:pt x="2573" y="48"/>
                </a:cubicBezTo>
                <a:cubicBezTo>
                  <a:pt x="2765" y="49"/>
                  <a:pt x="2962" y="617"/>
                  <a:pt x="3146" y="618"/>
                </a:cubicBezTo>
                <a:cubicBezTo>
                  <a:pt x="3330" y="619"/>
                  <a:pt x="3542" y="112"/>
                  <a:pt x="3680" y="56"/>
                </a:cubicBezTo>
                <a:cubicBezTo>
                  <a:pt x="3818" y="0"/>
                  <a:pt x="3914" y="233"/>
                  <a:pt x="3976" y="280"/>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sz="1350"/>
          </a:p>
        </p:txBody>
      </p:sp>
      <p:sp>
        <p:nvSpPr>
          <p:cNvPr id="103453" name="Text Box 29"/>
          <p:cNvSpPr txBox="1">
            <a:spLocks noChangeArrowheads="1"/>
          </p:cNvSpPr>
          <p:nvPr/>
        </p:nvSpPr>
        <p:spPr bwMode="auto">
          <a:xfrm>
            <a:off x="7817644" y="3533775"/>
            <a:ext cx="107914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a:solidFill>
                  <a:srgbClr val="0000CC"/>
                </a:solidFill>
                <a:cs typeface="Arial" panose="020B0604020202020204" pitchFamily="34" charset="0"/>
              </a:rPr>
              <a:t>absorption</a:t>
            </a:r>
          </a:p>
        </p:txBody>
      </p:sp>
      <p:sp>
        <p:nvSpPr>
          <p:cNvPr id="103454" name="Text Box 30"/>
          <p:cNvSpPr txBox="1">
            <a:spLocks noChangeArrowheads="1"/>
          </p:cNvSpPr>
          <p:nvPr/>
        </p:nvSpPr>
        <p:spPr bwMode="auto">
          <a:xfrm>
            <a:off x="7817644" y="3862388"/>
            <a:ext cx="13292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a:solidFill>
                  <a:schemeClr val="bg1"/>
                </a:solidFill>
                <a:cs typeface="Arial" panose="020B0604020202020204" pitchFamily="34" charset="0"/>
              </a:rPr>
              <a:t>Spectroscopy</a:t>
            </a:r>
          </a:p>
          <a:p>
            <a:pPr eaLnBrk="1" hangingPunct="1"/>
            <a:r>
              <a:rPr lang="en-GB" sz="1350">
                <a:solidFill>
                  <a:schemeClr val="bg1"/>
                </a:solidFill>
                <a:cs typeface="Arial" panose="020B0604020202020204" pitchFamily="34" charset="0"/>
              </a:rPr>
              <a:t>EXAFS</a:t>
            </a:r>
          </a:p>
          <a:p>
            <a:pPr eaLnBrk="1" hangingPunct="1"/>
            <a:r>
              <a:rPr lang="en-GB" sz="1350">
                <a:solidFill>
                  <a:schemeClr val="bg1"/>
                </a:solidFill>
                <a:cs typeface="Arial" panose="020B0604020202020204" pitchFamily="34" charset="0"/>
              </a:rPr>
              <a:t>XANES </a:t>
            </a:r>
          </a:p>
          <a:p>
            <a:pPr eaLnBrk="1" hangingPunct="1"/>
            <a:r>
              <a:rPr lang="en-GB" sz="1350">
                <a:solidFill>
                  <a:schemeClr val="bg1"/>
                </a:solidFill>
                <a:cs typeface="Arial" panose="020B0604020202020204" pitchFamily="34" charset="0"/>
              </a:rPr>
              <a:t>&amp; imaging</a:t>
            </a:r>
          </a:p>
        </p:txBody>
      </p:sp>
      <p:sp>
        <p:nvSpPr>
          <p:cNvPr id="26646" name="Text Box 31"/>
          <p:cNvSpPr txBox="1">
            <a:spLocks noChangeArrowheads="1"/>
          </p:cNvSpPr>
          <p:nvPr/>
        </p:nvSpPr>
        <p:spPr bwMode="auto">
          <a:xfrm>
            <a:off x="5873354" y="3970735"/>
            <a:ext cx="1386918"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GB" sz="1350">
                <a:cs typeface="Arial" panose="020B0604020202020204" pitchFamily="34" charset="0"/>
              </a:rPr>
              <a:t>to the detector</a:t>
            </a:r>
          </a:p>
        </p:txBody>
      </p:sp>
    </p:spTree>
    <p:extLst>
      <p:ext uri="{BB962C8B-B14F-4D97-AF65-F5344CB8AC3E}">
        <p14:creationId xmlns:p14="http://schemas.microsoft.com/office/powerpoint/2010/main" val="2151328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51"/>
                                        </p:tgtEl>
                                        <p:attrNameLst>
                                          <p:attrName>style.visibility</p:attrName>
                                        </p:attrNameLst>
                                      </p:cBhvr>
                                      <p:to>
                                        <p:strVal val="visible"/>
                                      </p:to>
                                    </p:set>
                                    <p:animEffect transition="in" filter="blinds(horizontal)">
                                      <p:cBhvr>
                                        <p:cTn id="7" dur="500"/>
                                        <p:tgtEl>
                                          <p:spTgt spid="1034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452"/>
                                        </p:tgtEl>
                                        <p:attrNameLst>
                                          <p:attrName>style.visibility</p:attrName>
                                        </p:attrNameLst>
                                      </p:cBhvr>
                                      <p:to>
                                        <p:strVal val="visible"/>
                                      </p:to>
                                    </p:set>
                                    <p:animEffect transition="in" filter="blinds(horizontal)">
                                      <p:cBhvr>
                                        <p:cTn id="10" dur="500"/>
                                        <p:tgtEl>
                                          <p:spTgt spid="10345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3453"/>
                                        </p:tgtEl>
                                        <p:attrNameLst>
                                          <p:attrName>style.visibility</p:attrName>
                                        </p:attrNameLst>
                                      </p:cBhvr>
                                      <p:to>
                                        <p:strVal val="visible"/>
                                      </p:to>
                                    </p:set>
                                    <p:animEffect transition="in" filter="blinds(horizontal)">
                                      <p:cBhvr>
                                        <p:cTn id="13" dur="500"/>
                                        <p:tgtEl>
                                          <p:spTgt spid="10345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03454"/>
                                        </p:tgtEl>
                                        <p:attrNameLst>
                                          <p:attrName>style.visibility</p:attrName>
                                        </p:attrNameLst>
                                      </p:cBhvr>
                                      <p:to>
                                        <p:strVal val="visible"/>
                                      </p:to>
                                    </p:set>
                                    <p:anim calcmode="lin" valueType="num">
                                      <p:cBhvr additive="base">
                                        <p:cTn id="16" dur="500" fill="hold"/>
                                        <p:tgtEl>
                                          <p:spTgt spid="103454"/>
                                        </p:tgtEl>
                                        <p:attrNameLst>
                                          <p:attrName>ppt_x</p:attrName>
                                        </p:attrNameLst>
                                      </p:cBhvr>
                                      <p:tavLst>
                                        <p:tav tm="0">
                                          <p:val>
                                            <p:strVal val="#ppt_x"/>
                                          </p:val>
                                        </p:tav>
                                        <p:tav tm="100000">
                                          <p:val>
                                            <p:strVal val="#ppt_x"/>
                                          </p:val>
                                        </p:tav>
                                      </p:tavLst>
                                    </p:anim>
                                    <p:anim calcmode="lin" valueType="num">
                                      <p:cBhvr additive="base">
                                        <p:cTn id="17" dur="500" fill="hold"/>
                                        <p:tgtEl>
                                          <p:spTgt spid="10345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432"/>
                                        </p:tgtEl>
                                        <p:attrNameLst>
                                          <p:attrName>style.visibility</p:attrName>
                                        </p:attrNameLst>
                                      </p:cBhvr>
                                      <p:to>
                                        <p:strVal val="visible"/>
                                      </p:to>
                                    </p:set>
                                    <p:animEffect transition="in" filter="blinds(horizontal)">
                                      <p:cBhvr>
                                        <p:cTn id="22" dur="500"/>
                                        <p:tgtEl>
                                          <p:spTgt spid="10343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3431"/>
                                        </p:tgtEl>
                                        <p:attrNameLst>
                                          <p:attrName>style.visibility</p:attrName>
                                        </p:attrNameLst>
                                      </p:cBhvr>
                                      <p:to>
                                        <p:strVal val="visible"/>
                                      </p:to>
                                    </p:set>
                                    <p:animEffect transition="in" filter="blinds(horizontal)">
                                      <p:cBhvr>
                                        <p:cTn id="25" dur="500"/>
                                        <p:tgtEl>
                                          <p:spTgt spid="10343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3433"/>
                                        </p:tgtEl>
                                        <p:attrNameLst>
                                          <p:attrName>style.visibility</p:attrName>
                                        </p:attrNameLst>
                                      </p:cBhvr>
                                      <p:to>
                                        <p:strVal val="visible"/>
                                      </p:to>
                                    </p:set>
                                    <p:animEffect transition="in" filter="blinds(horizontal)">
                                      <p:cBhvr>
                                        <p:cTn id="28" dur="500"/>
                                        <p:tgtEl>
                                          <p:spTgt spid="10343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3434"/>
                                        </p:tgtEl>
                                        <p:attrNameLst>
                                          <p:attrName>style.visibility</p:attrName>
                                        </p:attrNameLst>
                                      </p:cBhvr>
                                      <p:to>
                                        <p:strVal val="visible"/>
                                      </p:to>
                                    </p:set>
                                    <p:animEffect transition="in" filter="blinds(horizontal)">
                                      <p:cBhvr>
                                        <p:cTn id="31" dur="500"/>
                                        <p:tgtEl>
                                          <p:spTgt spid="1034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3437"/>
                                        </p:tgtEl>
                                        <p:attrNameLst>
                                          <p:attrName>style.visibility</p:attrName>
                                        </p:attrNameLst>
                                      </p:cBhvr>
                                      <p:to>
                                        <p:strVal val="visible"/>
                                      </p:to>
                                    </p:set>
                                    <p:animEffect transition="in" filter="blinds(horizontal)">
                                      <p:cBhvr>
                                        <p:cTn id="36" dur="500"/>
                                        <p:tgtEl>
                                          <p:spTgt spid="10343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03436"/>
                                        </p:tgtEl>
                                        <p:attrNameLst>
                                          <p:attrName>style.visibility</p:attrName>
                                        </p:attrNameLst>
                                      </p:cBhvr>
                                      <p:to>
                                        <p:strVal val="visible"/>
                                      </p:to>
                                    </p:set>
                                    <p:animEffect transition="in" filter="blinds(horizontal)">
                                      <p:cBhvr>
                                        <p:cTn id="39" dur="500"/>
                                        <p:tgtEl>
                                          <p:spTgt spid="10343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3438"/>
                                        </p:tgtEl>
                                        <p:attrNameLst>
                                          <p:attrName>style.visibility</p:attrName>
                                        </p:attrNameLst>
                                      </p:cBhvr>
                                      <p:to>
                                        <p:strVal val="visible"/>
                                      </p:to>
                                    </p:set>
                                    <p:animEffect transition="in" filter="blinds(horizontal)">
                                      <p:cBhvr>
                                        <p:cTn id="42" dur="500"/>
                                        <p:tgtEl>
                                          <p:spTgt spid="10343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03439"/>
                                        </p:tgtEl>
                                        <p:attrNameLst>
                                          <p:attrName>style.visibility</p:attrName>
                                        </p:attrNameLst>
                                      </p:cBhvr>
                                      <p:to>
                                        <p:strVal val="visible"/>
                                      </p:to>
                                    </p:set>
                                    <p:animEffect transition="in" filter="blinds(horizontal)">
                                      <p:cBhvr>
                                        <p:cTn id="45" dur="500"/>
                                        <p:tgtEl>
                                          <p:spTgt spid="10343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linds(horizontal)">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1" grpId="0" animBg="1"/>
      <p:bldP spid="103432" grpId="0" animBg="1"/>
      <p:bldP spid="103433" grpId="0"/>
      <p:bldP spid="103434" grpId="0"/>
      <p:bldP spid="103436" grpId="0" animBg="1"/>
      <p:bldP spid="103437" grpId="0" animBg="1"/>
      <p:bldP spid="103438" grpId="0"/>
      <p:bldP spid="103439" grpId="0"/>
      <p:bldP spid="103451" grpId="0" animBg="1"/>
      <p:bldP spid="103452" grpId="0" animBg="1"/>
      <p:bldP spid="103453" grpId="0"/>
      <p:bldP spid="1034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0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67000" y="1600200"/>
            <a:ext cx="6934200" cy="45402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Text Box 9"/>
          <p:cNvSpPr txBox="1">
            <a:spLocks noChangeArrowheads="1"/>
          </p:cNvSpPr>
          <p:nvPr/>
        </p:nvSpPr>
        <p:spPr bwMode="auto">
          <a:xfrm>
            <a:off x="4419600" y="512764"/>
            <a:ext cx="34594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v-SE" altLang="en-US" sz="3600" dirty="0">
                <a:solidFill>
                  <a:srgbClr val="FFC000"/>
                </a:solidFill>
                <a:latin typeface="Arial" panose="020B0604020202020204" pitchFamily="34" charset="0"/>
              </a:rPr>
              <a:t>Scientific Topics</a:t>
            </a:r>
            <a:endParaRPr lang="en-US" altLang="en-US" sz="3600" dirty="0">
              <a:solidFill>
                <a:srgbClr val="FFC000"/>
              </a:solidFill>
              <a:latin typeface="Arial" panose="020B0604020202020204" pitchFamily="34" charset="0"/>
            </a:endParaRPr>
          </a:p>
        </p:txBody>
      </p:sp>
    </p:spTree>
    <p:extLst>
      <p:ext uri="{BB962C8B-B14F-4D97-AF65-F5344CB8AC3E}">
        <p14:creationId xmlns:p14="http://schemas.microsoft.com/office/powerpoint/2010/main" val="112038611"/>
      </p:ext>
    </p:extLst>
  </p:cSld>
  <p:clrMapOvr>
    <a:masterClrMapping/>
  </p:clrMapOvr>
  <p:transition/>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2">
      <a:majorFont>
        <a:latin typeface="ITC Avant Garde Pro Book"/>
        <a:ea typeface=""/>
        <a:cs typeface="Dana"/>
      </a:majorFont>
      <a:minorFont>
        <a:latin typeface="ITC Avant Garde Pro Medium"/>
        <a:ea typeface=""/>
        <a:cs typeface="Dana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2379</TotalTime>
  <Words>4258</Words>
  <Application>Microsoft Office PowerPoint</Application>
  <PresentationFormat>Widescreen</PresentationFormat>
  <Paragraphs>728</Paragraphs>
  <Slides>64</Slides>
  <Notes>24</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Farhang</vt:lpstr>
      <vt:lpstr>Wingdings</vt:lpstr>
      <vt:lpstr>Century Gothic</vt:lpstr>
      <vt:lpstr>IRNazanin</vt:lpstr>
      <vt:lpstr>ITC Avant Garde Pro Book</vt:lpstr>
      <vt:lpstr>Arial</vt:lpstr>
      <vt:lpstr>ITC Avant Garde Pro Medium</vt:lpstr>
      <vt:lpstr>Times New Roman</vt:lpstr>
      <vt:lpstr>Verdana</vt:lpstr>
      <vt:lpstr>ITC Avant Garde Gothic Pro</vt:lpstr>
      <vt:lpstr>Tahoma</vt:lpstr>
      <vt:lpstr>Calibri</vt:lpstr>
      <vt:lpstr>Arial</vt:lpstr>
      <vt:lpstr>Office Theme</vt:lpstr>
      <vt:lpstr>How to get to perform an experiment in a synchrotron radiation facility from idea to publication! </vt:lpstr>
      <vt:lpstr>PowerPoint Presentation</vt:lpstr>
      <vt:lpstr>Research Infrastructure (1/2)</vt:lpstr>
      <vt:lpstr>Research Infrastructure (2/2)</vt:lpstr>
      <vt:lpstr>Different types of RIs</vt:lpstr>
      <vt:lpstr>Large-Scale Research Infrastructures</vt:lpstr>
      <vt:lpstr>Socio-economic impact study of Diamond Light Source</vt:lpstr>
      <vt:lpstr>Many ways to use x-rays</vt:lpstr>
      <vt:lpstr>PowerPoint Presentation</vt:lpstr>
      <vt:lpstr>Writing a proposal</vt:lpstr>
      <vt:lpstr>Writing a proposal steps</vt:lpstr>
      <vt:lpstr>Synchrotron and beamline selection</vt:lpstr>
      <vt:lpstr>Worldwide synchrotron facilities </vt:lpstr>
      <vt:lpstr>THIRD generation light sources</vt:lpstr>
      <vt:lpstr>PowerPoint Presentation</vt:lpstr>
      <vt:lpstr>Beamline selection</vt:lpstr>
      <vt:lpstr>Way for light https://www.wayforlight.eu/ </vt:lpstr>
      <vt:lpstr>Way for light http://www.wayforlight.eu/en/ </vt:lpstr>
      <vt:lpstr>General User Access to Synchrotrons </vt:lpstr>
      <vt:lpstr>Way for light http://www.wayforlight.eu/en/</vt:lpstr>
      <vt:lpstr>Proposal Deadlines http://www.wayforlight.eu/en/users/next-call-deadlines/</vt:lpstr>
      <vt:lpstr>Proposal Deadlines https://lightsources.org/for-users/proposal-deadlines/  </vt:lpstr>
      <vt:lpstr>Key Points for Successful Beamtime Proposals</vt:lpstr>
      <vt:lpstr>More hints on proposal writing</vt:lpstr>
      <vt:lpstr>Why is Synchrotron Radiation Required</vt:lpstr>
      <vt:lpstr>Scientific structure </vt:lpstr>
      <vt:lpstr>PowerPoint Presentation</vt:lpstr>
      <vt:lpstr>PowerPoint Presentation</vt:lpstr>
      <vt:lpstr>PowerPoint Presentation</vt:lpstr>
      <vt:lpstr>PowerPoint Presentation</vt:lpstr>
      <vt:lpstr>Proposal Submission Flowchart</vt:lpstr>
      <vt:lpstr>After you’ve submitted a proposal</vt:lpstr>
      <vt:lpstr>Proposal submitted and allocated beamtime, 2008-1017, ESRF ~40% acceptance rate</vt:lpstr>
      <vt:lpstr>Beamtime Allocation: July - December, 2018 Canadian Light Source (CLS) </vt:lpstr>
      <vt:lpstr>From experiment to publication! </vt:lpstr>
      <vt:lpstr>Synchrotron Granting Institutions </vt:lpstr>
      <vt:lpstr>برنامه پشتیبانی از کاربران ایرانی در آزمایشگاه‌های سنکروترون </vt:lpstr>
      <vt:lpstr>شرایط تخصیص حمایت مالی</vt:lpstr>
      <vt:lpstr>روند تخصیص حمایت مالی به کاربران </vt:lpstr>
      <vt:lpstr>موارد حمایت مالی</vt:lpstr>
      <vt:lpstr>SESAME(Synchrotron-light for Experimental Science and Applications in the Middle East)</vt:lpstr>
      <vt:lpstr>PowerPoint Presentation</vt:lpstr>
      <vt:lpstr>SESAME Beamlines Phase-one</vt:lpstr>
      <vt:lpstr>PowerPoint Presentation</vt:lpstr>
      <vt:lpstr>PowerPoint Presentation</vt:lpstr>
      <vt:lpstr>PowerPoint Presentation</vt:lpstr>
      <vt:lpstr>PowerPoint Presentation</vt:lpstr>
      <vt:lpstr>PowerPoint Presentation</vt:lpstr>
      <vt:lpstr>Elettra's Beamlines</vt:lpstr>
      <vt:lpstr>ICTP-Elettra Users Programme</vt:lpstr>
      <vt:lpstr>PowerPoint Presentation</vt:lpstr>
      <vt:lpstr>SESAME(Synchrotron-light for Experimental Science and Applications in the Middle East)</vt:lpstr>
      <vt:lpstr>PowerPoint Presentation</vt:lpstr>
      <vt:lpstr>PowerPoint Presentation</vt:lpstr>
      <vt:lpstr>Some Case Studies</vt:lpstr>
      <vt:lpstr>Coronavirus drug developed with the help of synchrotron</vt:lpstr>
      <vt:lpstr>MORE ENVIRONMENTALLY-FRIENDLY DETERGENTS</vt:lpstr>
      <vt:lpstr>ULTRA-FAST X-RAY IMAGING OF POWDER BED FUSION ADDITIVE Manufactures</vt:lpstr>
      <vt:lpstr>HOW DO SAFETY FOAMS IN CAR DEFORM?</vt:lpstr>
      <vt:lpstr>RADIATION DAMAGE IN MICROELECTRONICS</vt:lpstr>
      <vt:lpstr>LITHIATION OF GRAPHITE ELECTRODES TRACKED DURING FAST BATTERY CHARGING</vt:lpstr>
      <vt:lpstr>Understanding the microstructure of ice cream</vt:lpstr>
      <vt:lpstr>HP - novel display technology</vt:lpstr>
      <vt:lpstr>TOYOTA Beamline BL33XU @ SPRING8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Hasti Seif</dc:creator>
  <cp:lastModifiedBy>Ehsan</cp:lastModifiedBy>
  <cp:revision>61</cp:revision>
  <dcterms:created xsi:type="dcterms:W3CDTF">2022-05-08T14:45:43Z</dcterms:created>
  <dcterms:modified xsi:type="dcterms:W3CDTF">2023-06-26T06:53:26Z</dcterms:modified>
</cp:coreProperties>
</file>