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6" r:id="rId4"/>
    <p:sldId id="277" r:id="rId5"/>
    <p:sldId id="261" r:id="rId6"/>
    <p:sldId id="272" r:id="rId7"/>
    <p:sldId id="269" r:id="rId8"/>
    <p:sldId id="259" r:id="rId9"/>
    <p:sldId id="263" r:id="rId10"/>
    <p:sldId id="260" r:id="rId11"/>
    <p:sldId id="264" r:id="rId12"/>
    <p:sldId id="274" r:id="rId13"/>
    <p:sldId id="265" r:id="rId14"/>
    <p:sldId id="266" r:id="rId15"/>
    <p:sldId id="267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9"/>
  </p:normalViewPr>
  <p:slideViewPr>
    <p:cSldViewPr snapToGrid="0">
      <p:cViewPr varScale="1">
        <p:scale>
          <a:sx n="84" d="100"/>
          <a:sy n="84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E187-706E-A040-4D09-1A9CA6996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2547C-56D4-F1A8-6B67-284441F92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C5CC8-6466-8D86-5200-5DEADFD9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8495-DD35-5A43-D990-1E585CB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8FA2A-ED00-B560-29D7-455264B8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6B7A-E032-E28B-66C9-30F4716B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37908-7113-C2ED-42DE-AADE31A0B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D751-A79E-B67B-495F-34A7ED41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DF124-6ED4-348A-21C9-D9BBBFAB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F499-FD0D-13EC-03DD-265A37B6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95145-202C-151B-2B91-FF191DF0F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65E6D-B6B3-C350-EB59-DCA0C6F45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E7977-85FC-BF3E-E07F-96FE95C9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DC22-EE0F-ABD4-7BB4-857E299C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15BD6-D73C-9AFB-4219-87A9731C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BCBA-187C-16B9-EC7A-C1F340D9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2EE7C-0948-4334-E57C-AEEA9D28A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89D7-53ED-453D-F95C-4CC8352C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6131-889A-8949-FB5B-6149B024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AC25-7390-1CF9-EA56-4A710F08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1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0ABB-F1E3-28F3-ACA1-F650D0FC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1CF38-BAF0-B8AD-E566-54C51878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7485-5A10-9F32-6034-E8608ACB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01BDD-1584-3171-098A-76E2F07F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0CAA5-ECB1-A5F2-F141-09AFC119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8C29-B0C9-B374-9382-2BFA364F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FCE58-7AF4-699E-6EBB-5A1B7EC8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97E8-9494-3593-F2BA-36333AA32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A8672-A21A-3475-A03D-431B3BD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4654-9203-D713-BA71-22387C2F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D36D4-D793-122D-C120-A7C6E4BD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4A8E-9433-2F12-B372-02CD45C9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8BFC8-33B3-8991-B9EC-21EC40F9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9BD3B-1913-F2FC-8C94-F527C6767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0ACC7-45B7-1BAD-30F1-0C454261B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CB174-0FA1-36F5-7CAC-AA6CD3BEB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41ABD-4A8C-CEED-E7D5-A2350C79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0F0F7F-C03A-DF0C-5C82-12A65BC0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532D5-E7D6-3006-623C-2B6AACBD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FCBD-4B90-6597-8F03-47626421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9F754-58B0-AC67-6E67-77B13327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44A00-D3F7-9604-8E88-8EB35CDC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9D466-8435-2B35-7412-FDA5ED04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2DAFD-3DA3-42FC-5B2C-0153D2A6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9690C-A52B-5041-4652-585DFD13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92F08-3112-6754-ABE1-BBAC93D5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137B-89E7-F0EC-A981-2CFA43EE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80FB-922F-0FEF-3A2D-656DCC4E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36519-259C-4390-E759-DBB096ED1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A6ECF-464C-AD0D-855A-5C2FF4C8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D4055-FF7A-A922-9141-57AC2300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EF0DE-FE23-2BE7-3036-7AA3D3A9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DB49-6C04-4BD9-8205-B1C44E87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A8DA7-E4B5-758D-892F-1D91E4166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D5E98-ACF0-F7FE-28D1-627BBDF89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024C9-B812-F1EC-B139-CBC169DC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F510F-D8B3-834D-BB9D-C4619A7B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24083-3199-2F02-3D9C-4807E055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1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A254E-5BD7-C9D3-CC02-3F1CBB99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28FA4-2423-CB90-EAD0-41AC33A66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BC626-DA0D-9AEC-E4A1-F49C073B0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82D9-9A4B-2544-A4BF-5F3C98F2541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7F1F-26C7-E4C1-58CF-06AB7F6FC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EDF7-82F3-84EA-2B55-F41348CB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51CE-5E93-0247-AF81-1FDD8798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D7438-1E99-5DA3-ED93-7AC845D2B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96" r="-1" b="11250"/>
          <a:stretch/>
        </p:blipFill>
        <p:spPr>
          <a:xfrm>
            <a:off x="3093720" y="2473"/>
            <a:ext cx="6004560" cy="68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6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D8D20-4AAF-3AD7-8E31-4C8FECBB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8271641" cy="69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E6038-EC56-400C-0D22-A260E1B7652A}"/>
              </a:ext>
            </a:extLst>
          </p:cNvPr>
          <p:cNvSpPr txBox="1"/>
          <p:nvPr/>
        </p:nvSpPr>
        <p:spPr>
          <a:xfrm>
            <a:off x="699229" y="641685"/>
            <a:ext cx="11019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/>
              <a:t>اکوسیستم دانشگاهی – دانش بنیان اصفهان</a:t>
            </a:r>
            <a:endParaRPr lang="en-US" sz="6000" b="1" dirty="0"/>
          </a:p>
        </p:txBody>
      </p:sp>
      <p:pic>
        <p:nvPicPr>
          <p:cNvPr id="3074" name="Picture 2" descr="دانشگاه صنعتی مالک اشتر - ویکی‌پدیا، دانشنامهٔ آزاد">
            <a:extLst>
              <a:ext uri="{FF2B5EF4-FFF2-40B4-BE49-F238E27FC236}">
                <a16:creationId xmlns:a16="http://schemas.microsoft.com/office/drawing/2014/main" id="{795F7B04-3643-2169-D650-677DA1EA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3" y="2116515"/>
            <a:ext cx="1841498" cy="1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دانشگاه اصفهان">
            <a:extLst>
              <a:ext uri="{FF2B5EF4-FFF2-40B4-BE49-F238E27FC236}">
                <a16:creationId xmlns:a16="http://schemas.microsoft.com/office/drawing/2014/main" id="{51C780C8-362B-2C06-F1E1-21CEE62F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33" y="1926013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CB70336-9C7F-EB67-A60E-698A2314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94" y="2669307"/>
            <a:ext cx="1972534" cy="19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شهرک علمی و تحقیقاتی اصفهان - ویکی‌پدیا، دانشنامهٔ آزاد">
            <a:extLst>
              <a:ext uri="{FF2B5EF4-FFF2-40B4-BE49-F238E27FC236}">
                <a16:creationId xmlns:a16="http://schemas.microsoft.com/office/drawing/2014/main" id="{12A75063-4B59-B9E0-BCF8-CFBBA13B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51" y="5085347"/>
            <a:ext cx="1828800" cy="17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محصولات فناوری نانو ایران - محصولات فناوری نانو ایران | شرکت‌ها | صنایع  الکترو اپتیک صا ایران">
            <a:extLst>
              <a:ext uri="{FF2B5EF4-FFF2-40B4-BE49-F238E27FC236}">
                <a16:creationId xmlns:a16="http://schemas.microsoft.com/office/drawing/2014/main" id="{D79D25D6-50B4-5AF4-AC33-D0FCCF88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28" y="4129463"/>
            <a:ext cx="317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E0121-51D7-5254-6E0D-01C785381FAD}"/>
              </a:ext>
            </a:extLst>
          </p:cNvPr>
          <p:cNvSpPr txBox="1"/>
          <p:nvPr/>
        </p:nvSpPr>
        <p:spPr>
          <a:xfrm>
            <a:off x="3267075" y="2413337"/>
            <a:ext cx="604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/>
              <a:t>نشست </a:t>
            </a:r>
            <a:r>
              <a:rPr lang="fa-IR" sz="6000" b="1" dirty="0" err="1"/>
              <a:t>کوانتوم</a:t>
            </a:r>
            <a:r>
              <a:rPr lang="fa-IR" sz="6000" b="1" dirty="0"/>
              <a:t> اصفهان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156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D780C-CEB9-3D38-1CD8-7E56EAB313D1}"/>
              </a:ext>
            </a:extLst>
          </p:cNvPr>
          <p:cNvSpPr txBox="1"/>
          <p:nvPr/>
        </p:nvSpPr>
        <p:spPr>
          <a:xfrm>
            <a:off x="4598212" y="2413337"/>
            <a:ext cx="4001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/>
              <a:t>سخنی با اساتید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937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55752-589F-7285-61C5-A12E5760B640}"/>
              </a:ext>
            </a:extLst>
          </p:cNvPr>
          <p:cNvSpPr txBox="1"/>
          <p:nvPr/>
        </p:nvSpPr>
        <p:spPr>
          <a:xfrm>
            <a:off x="4501215" y="2413337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/>
              <a:t>سخنی با مدیران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647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B21D3-8F06-CF38-BC5E-815B3B6A336C}"/>
              </a:ext>
            </a:extLst>
          </p:cNvPr>
          <p:cNvSpPr txBox="1"/>
          <p:nvPr/>
        </p:nvSpPr>
        <p:spPr>
          <a:xfrm>
            <a:off x="4090117" y="2413337"/>
            <a:ext cx="5170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/>
              <a:t>سخنی با دانشجویان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4740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15F825-83DB-1000-E443-7B1C3DBE9C9E}"/>
              </a:ext>
            </a:extLst>
          </p:cNvPr>
          <p:cNvSpPr txBox="1"/>
          <p:nvPr/>
        </p:nvSpPr>
        <p:spPr>
          <a:xfrm>
            <a:off x="1940856" y="114304"/>
            <a:ext cx="83102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6000" b="1" dirty="0"/>
              <a:t>درهای دانشگاه صنعتی اصفهان </a:t>
            </a:r>
          </a:p>
          <a:p>
            <a:pPr algn="ctr"/>
            <a:r>
              <a:rPr lang="fa-IR" sz="6000" b="1" dirty="0"/>
              <a:t>همواره به روی شما باز است</a:t>
            </a:r>
            <a:endParaRPr lang="en-US" sz="6000" b="1" dirty="0"/>
          </a:p>
        </p:txBody>
      </p:sp>
      <p:pic>
        <p:nvPicPr>
          <p:cNvPr id="6146" name="Picture 2" descr="دانشگاه صنعتی اصفهان | مرکز همکاری های بین المللی">
            <a:extLst>
              <a:ext uri="{FF2B5EF4-FFF2-40B4-BE49-F238E27FC236}">
                <a16:creationId xmlns:a16="http://schemas.microsoft.com/office/drawing/2014/main" id="{C63D2081-DF2E-AB8E-A672-FDFD9518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2039008"/>
            <a:ext cx="6353175" cy="47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2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أصفهان - ويكيبيديا">
            <a:extLst>
              <a:ext uri="{FF2B5EF4-FFF2-40B4-BE49-F238E27FC236}">
                <a16:creationId xmlns:a16="http://schemas.microsoft.com/office/drawing/2014/main" id="{AC5C8781-180B-A29C-1E62-88A025D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27" y="1357312"/>
            <a:ext cx="6462545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105697-759A-F7D7-25D8-6A19FCFAAA2E}"/>
              </a:ext>
            </a:extLst>
          </p:cNvPr>
          <p:cNvSpPr txBox="1"/>
          <p:nvPr/>
        </p:nvSpPr>
        <p:spPr>
          <a:xfrm>
            <a:off x="1143000" y="314325"/>
            <a:ext cx="10230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/>
              <a:t>آرزوی ساعاتی خوب و مفید در اصفهان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0247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C4D56-1BA5-DD7E-32A3-7242B06F930C}"/>
              </a:ext>
            </a:extLst>
          </p:cNvPr>
          <p:cNvSpPr txBox="1"/>
          <p:nvPr/>
        </p:nvSpPr>
        <p:spPr>
          <a:xfrm>
            <a:off x="4623435" y="2213610"/>
            <a:ext cx="3373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/>
              <a:t>برنامه همایش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307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4EB0BB-6964-2C26-1770-39368D37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2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01A4E-437A-2252-684A-07CE2F41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463550"/>
            <a:ext cx="72644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Second Quantum Revolution | NIST">
            <a:extLst>
              <a:ext uri="{FF2B5EF4-FFF2-40B4-BE49-F238E27FC236}">
                <a16:creationId xmlns:a16="http://schemas.microsoft.com/office/drawing/2014/main" id="{31E8D421-9C0B-4C54-DB45-B8382D0F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3879412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antum Computing: The Second Quantum Revolution Transformation Of How  Business Is Conducted - The European Business Review">
            <a:extLst>
              <a:ext uri="{FF2B5EF4-FFF2-40B4-BE49-F238E27FC236}">
                <a16:creationId xmlns:a16="http://schemas.microsoft.com/office/drawing/2014/main" id="{35F36BB8-F188-0913-7C52-9DAC3E79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735"/>
            <a:ext cx="3879412" cy="29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inar 24 – Quantum Physics: The Second Quantum Revolution – Zeelamo">
            <a:extLst>
              <a:ext uri="{FF2B5EF4-FFF2-40B4-BE49-F238E27FC236}">
                <a16:creationId xmlns:a16="http://schemas.microsoft.com/office/drawing/2014/main" id="{936C9CFB-0C43-CBC0-9C16-6EDE58FA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90" y="2868615"/>
            <a:ext cx="4150202" cy="29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DF) Translated book - the second quantum revolution">
            <a:extLst>
              <a:ext uri="{FF2B5EF4-FFF2-40B4-BE49-F238E27FC236}">
                <a16:creationId xmlns:a16="http://schemas.microsoft.com/office/drawing/2014/main" id="{383BE31D-95D7-80F5-E785-2B07924F8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b="33238"/>
          <a:stretch/>
        </p:blipFill>
        <p:spPr bwMode="auto">
          <a:xfrm>
            <a:off x="4020899" y="1571631"/>
            <a:ext cx="4150202" cy="33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antum sensor can detect electromagnetic signals of any frequency | MIT  News | Massachusetts Institute of Technology">
            <a:extLst>
              <a:ext uri="{FF2B5EF4-FFF2-40B4-BE49-F238E27FC236}">
                <a16:creationId xmlns:a16="http://schemas.microsoft.com/office/drawing/2014/main" id="{C1AF48E0-03CC-41C1-9D72-01EDA7FE7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247650"/>
            <a:ext cx="3705225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6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obel Prize in Physics 2022 - NobelPrize.org">
            <a:extLst>
              <a:ext uri="{FF2B5EF4-FFF2-40B4-BE49-F238E27FC236}">
                <a16:creationId xmlns:a16="http://schemas.microsoft.com/office/drawing/2014/main" id="{4A4244EC-A63F-F16C-A5CA-627C0A58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53" y="199609"/>
            <a:ext cx="6817093" cy="38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philosophy turned into physics—and reality turned into information">
            <a:extLst>
              <a:ext uri="{FF2B5EF4-FFF2-40B4-BE49-F238E27FC236}">
                <a16:creationId xmlns:a16="http://schemas.microsoft.com/office/drawing/2014/main" id="{94262EE9-E8CF-6E58-58E4-A4BA9AAEC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-492" r="16700" b="5208"/>
          <a:stretch/>
        </p:blipFill>
        <p:spPr bwMode="auto">
          <a:xfrm>
            <a:off x="4014389" y="4363915"/>
            <a:ext cx="2774056" cy="26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3DBFF-D31C-D79D-F35C-6D4C6FF41E71}"/>
              </a:ext>
            </a:extLst>
          </p:cNvPr>
          <p:cNvSpPr txBox="1"/>
          <p:nvPr/>
        </p:nvSpPr>
        <p:spPr>
          <a:xfrm>
            <a:off x="7437120" y="5181600"/>
            <a:ext cx="3498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No Bell prize!!</a:t>
            </a:r>
          </a:p>
        </p:txBody>
      </p:sp>
    </p:spTree>
    <p:extLst>
      <p:ext uri="{BB962C8B-B14F-4D97-AF65-F5344CB8AC3E}">
        <p14:creationId xmlns:p14="http://schemas.microsoft.com/office/powerpoint/2010/main" val="36375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verview on quantum initiatives worldwide - Qureca">
            <a:extLst>
              <a:ext uri="{FF2B5EF4-FFF2-40B4-BE49-F238E27FC236}">
                <a16:creationId xmlns:a16="http://schemas.microsoft.com/office/drawing/2014/main" id="{344ECC96-87C8-1208-FAF5-B3F2831253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Overview on quantum initiatives worldwide - CNRS Singapore">
            <a:extLst>
              <a:ext uri="{FF2B5EF4-FFF2-40B4-BE49-F238E27FC236}">
                <a16:creationId xmlns:a16="http://schemas.microsoft.com/office/drawing/2014/main" id="{C4633277-0FCF-28E6-3E85-1051273E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3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78AB4-A98B-518A-7D91-DE0265E11D5F}"/>
              </a:ext>
            </a:extLst>
          </p:cNvPr>
          <p:cNvSpPr txBox="1"/>
          <p:nvPr/>
        </p:nvSpPr>
        <p:spPr>
          <a:xfrm>
            <a:off x="4478405" y="2140618"/>
            <a:ext cx="3679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>
                <a:cs typeface="+mj-cs"/>
              </a:rPr>
              <a:t>اهداف همایش</a:t>
            </a:r>
            <a:endParaRPr lang="en-US" sz="6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446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C936F1-4F90-E2AC-A2B1-1F8D747EB752}"/>
              </a:ext>
            </a:extLst>
          </p:cNvPr>
          <p:cNvSpPr txBox="1"/>
          <p:nvPr/>
        </p:nvSpPr>
        <p:spPr>
          <a:xfrm>
            <a:off x="4608700" y="2218425"/>
            <a:ext cx="4163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/>
              <a:t>اکوسیستم علمی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5132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9043</TotalTime>
  <Words>45</Words>
  <Application>Microsoft Macintosh PowerPoint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moslemzareiut@gmail.com</dc:creator>
  <cp:lastModifiedBy>moslemzareiut@gmail.com</cp:lastModifiedBy>
  <cp:revision>63</cp:revision>
  <dcterms:created xsi:type="dcterms:W3CDTF">2023-05-24T19:20:43Z</dcterms:created>
  <dcterms:modified xsi:type="dcterms:W3CDTF">2023-05-31T02:08:17Z</dcterms:modified>
</cp:coreProperties>
</file>