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1" r:id="rId2"/>
    <p:sldMasterId id="2147483674" r:id="rId3"/>
  </p:sldMasterIdLst>
  <p:notesMasterIdLst>
    <p:notesMasterId r:id="rId32"/>
  </p:notesMasterIdLst>
  <p:sldIdLst>
    <p:sldId id="718" r:id="rId4"/>
    <p:sldId id="280" r:id="rId5"/>
    <p:sldId id="257" r:id="rId6"/>
    <p:sldId id="722" r:id="rId7"/>
    <p:sldId id="258" r:id="rId8"/>
    <p:sldId id="702" r:id="rId9"/>
    <p:sldId id="668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719" r:id="rId18"/>
    <p:sldId id="270" r:id="rId19"/>
    <p:sldId id="271" r:id="rId20"/>
    <p:sldId id="272" r:id="rId21"/>
    <p:sldId id="720" r:id="rId22"/>
    <p:sldId id="274" r:id="rId23"/>
    <p:sldId id="275" r:id="rId24"/>
    <p:sldId id="276" r:id="rId25"/>
    <p:sldId id="277" r:id="rId26"/>
    <p:sldId id="721" r:id="rId27"/>
    <p:sldId id="717" r:id="rId28"/>
    <p:sldId id="715" r:id="rId29"/>
    <p:sldId id="724" r:id="rId30"/>
    <p:sldId id="723" r:id="rId31"/>
  </p:sldIdLst>
  <p:sldSz cx="11998325" cy="7559675"/>
  <p:notesSz cx="7772400" cy="10058400"/>
  <p:embeddedFontLst>
    <p:embeddedFont>
      <p:font typeface="Arial Black" panose="020B0A04020102020204" pitchFamily="34" charset="0"/>
      <p:bold r:id="rId33"/>
    </p:embeddedFont>
    <p:embeddedFont>
      <p:font typeface="B Nazanin" panose="00000400000000000000" pitchFamily="2" charset="-78"/>
      <p:regular r:id="rId34"/>
      <p:bold r:id="rId35"/>
    </p:embeddedFont>
    <p:embeddedFont>
      <p:font typeface="B Zar" panose="00000400000000000000" pitchFamily="2" charset="-78"/>
      <p:regular r:id="rId36"/>
      <p:bold r:id="rId37"/>
    </p:embeddedFont>
    <p:embeddedFont>
      <p:font typeface="Calibri" panose="020F0502020204030204" pitchFamily="34" charset="0"/>
      <p:regular r:id="rId38"/>
      <p:bold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IranNastaliq" panose="02020505000000020003" pitchFamily="18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 snapToGrid="0">
      <p:cViewPr varScale="1">
        <p:scale>
          <a:sx n="81" d="100"/>
          <a:sy n="81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7.fntdata"/><Relationship Id="rId21" Type="http://schemas.openxmlformats.org/officeDocument/2006/relationships/slide" Target="slides/slide18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font" Target="fonts/font9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F143D-418D-4D1D-838A-D08C40AD5D08}" type="doc">
      <dgm:prSet loTypeId="urn:microsoft.com/office/officeart/2008/layout/VerticalCurvedLis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8913F4-3E16-4D7A-9E5A-B7EA0E48F24F}">
      <dgm:prSet phldrT="[Text]"/>
      <dgm:spPr/>
      <dgm:t>
        <a:bodyPr/>
        <a:lstStyle/>
        <a:p>
          <a:pPr rtl="1"/>
          <a:r>
            <a:rPr lang="hi-IN" b="1" strike="noStrike" spc="-1" dirty="0">
              <a:latin typeface="B Zar"/>
              <a:cs typeface="B Zar"/>
            </a:rPr>
            <a:t>معرفی ستاد</a:t>
          </a:r>
          <a:br>
            <a:rPr lang="fa-IR" b="1" strike="noStrike" spc="-1" dirty="0">
              <a:latin typeface="B Zar"/>
              <a:cs typeface="B Zar"/>
            </a:rPr>
          </a:br>
          <a:endParaRPr lang="en-US" dirty="0"/>
        </a:p>
      </dgm:t>
    </dgm:pt>
    <dgm:pt modelId="{4C165E25-64F1-456F-97A8-9BCAF3F2BC2B}" type="parTrans" cxnId="{D6EDDBCC-5FE8-48DE-BBA7-5D0CECE1E5E9}">
      <dgm:prSet/>
      <dgm:spPr/>
      <dgm:t>
        <a:bodyPr/>
        <a:lstStyle/>
        <a:p>
          <a:pPr rtl="1"/>
          <a:endParaRPr lang="en-US"/>
        </a:p>
      </dgm:t>
    </dgm:pt>
    <dgm:pt modelId="{863C0093-A6A0-46C4-AEFB-67CCAE7D638F}" type="sibTrans" cxnId="{D6EDDBCC-5FE8-48DE-BBA7-5D0CECE1E5E9}">
      <dgm:prSet/>
      <dgm:spPr/>
      <dgm:t>
        <a:bodyPr/>
        <a:lstStyle/>
        <a:p>
          <a:pPr rtl="1"/>
          <a:endParaRPr lang="en-US"/>
        </a:p>
      </dgm:t>
    </dgm:pt>
    <dgm:pt modelId="{E8AE3B1A-4EDF-4F8C-BDDD-16E043673AA0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فعالیت‌های کلان</a:t>
          </a:r>
          <a:br>
            <a:rPr lang="fa-IR" b="1" strike="noStrike" spc="-1">
              <a:latin typeface="B Zar"/>
              <a:cs typeface="B Zar"/>
            </a:rPr>
          </a:br>
          <a:endParaRPr lang="en-US" b="0" strike="noStrike" spc="-1" dirty="0">
            <a:latin typeface="Arial"/>
          </a:endParaRPr>
        </a:p>
      </dgm:t>
    </dgm:pt>
    <dgm:pt modelId="{D3A566BF-5348-4462-8917-CD8D07668841}" type="parTrans" cxnId="{C0379F2D-7C58-41D4-B78D-1447039286ED}">
      <dgm:prSet/>
      <dgm:spPr/>
      <dgm:t>
        <a:bodyPr/>
        <a:lstStyle/>
        <a:p>
          <a:pPr rtl="1"/>
          <a:endParaRPr lang="en-US"/>
        </a:p>
      </dgm:t>
    </dgm:pt>
    <dgm:pt modelId="{72BDBD8A-9FDB-4EC2-BBEB-049D500A16DB}" type="sibTrans" cxnId="{C0379F2D-7C58-41D4-B78D-1447039286ED}">
      <dgm:prSet/>
      <dgm:spPr/>
      <dgm:t>
        <a:bodyPr/>
        <a:lstStyle/>
        <a:p>
          <a:pPr rtl="1"/>
          <a:endParaRPr lang="en-US"/>
        </a:p>
      </dgm:t>
    </dgm:pt>
    <dgm:pt modelId="{1B87AED9-313F-4AC3-9ED3-B602A4B11896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فعالیت‌های انجام شده</a:t>
          </a:r>
          <a:br>
            <a:rPr lang="fa-IR" b="1" strike="noStrike" spc="-1">
              <a:latin typeface="B Zar"/>
              <a:cs typeface="B Zar"/>
            </a:rPr>
          </a:br>
          <a:endParaRPr lang="en-US" b="0" strike="noStrike" spc="-1" dirty="0">
            <a:latin typeface="Arial"/>
          </a:endParaRPr>
        </a:p>
      </dgm:t>
    </dgm:pt>
    <dgm:pt modelId="{00B0ABB5-B358-4C5B-A377-AF80D4665395}" type="parTrans" cxnId="{EA034C6F-8827-4683-88EB-253A735D1E4C}">
      <dgm:prSet/>
      <dgm:spPr/>
      <dgm:t>
        <a:bodyPr/>
        <a:lstStyle/>
        <a:p>
          <a:pPr rtl="1"/>
          <a:endParaRPr lang="en-US"/>
        </a:p>
      </dgm:t>
    </dgm:pt>
    <dgm:pt modelId="{14C65D5A-D01A-4F96-A5D1-41EAA6E1713D}" type="sibTrans" cxnId="{EA034C6F-8827-4683-88EB-253A735D1E4C}">
      <dgm:prSet/>
      <dgm:spPr/>
      <dgm:t>
        <a:bodyPr/>
        <a:lstStyle/>
        <a:p>
          <a:pPr rtl="1"/>
          <a:endParaRPr lang="en-US"/>
        </a:p>
      </dgm:t>
    </dgm:pt>
    <dgm:pt modelId="{3D4ADB36-4D6E-46E3-A8B1-9A591FB8F755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برنامه‌های در حال اجرا</a:t>
          </a:r>
          <a:br>
            <a:rPr lang="fa-IR" b="1" strike="noStrike" spc="-1">
              <a:latin typeface="B Zar"/>
              <a:cs typeface="B Zar"/>
            </a:rPr>
          </a:br>
          <a:endParaRPr lang="en-US" b="0" strike="noStrike" spc="-1" dirty="0">
            <a:latin typeface="Arial"/>
          </a:endParaRPr>
        </a:p>
      </dgm:t>
    </dgm:pt>
    <dgm:pt modelId="{3BDC9ADC-047C-4694-A874-79AABA28E6A4}" type="parTrans" cxnId="{6D20CEF9-0CCA-49F9-A5D7-7C19CBB456DF}">
      <dgm:prSet/>
      <dgm:spPr/>
      <dgm:t>
        <a:bodyPr/>
        <a:lstStyle/>
        <a:p>
          <a:pPr rtl="1"/>
          <a:endParaRPr lang="en-US"/>
        </a:p>
      </dgm:t>
    </dgm:pt>
    <dgm:pt modelId="{69207E0D-64D1-4D2B-98CE-060CD162BFE9}" type="sibTrans" cxnId="{6D20CEF9-0CCA-49F9-A5D7-7C19CBB456DF}">
      <dgm:prSet/>
      <dgm:spPr/>
      <dgm:t>
        <a:bodyPr/>
        <a:lstStyle/>
        <a:p>
          <a:pPr rtl="1"/>
          <a:endParaRPr lang="en-US"/>
        </a:p>
      </dgm:t>
    </dgm:pt>
    <dgm:pt modelId="{61546612-8E63-4D2C-8738-48BD69707F59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برنامه‌های پیش رو</a:t>
          </a:r>
          <a:endParaRPr lang="en-US" b="0" strike="noStrike" spc="-1" dirty="0">
            <a:latin typeface="Arial"/>
          </a:endParaRPr>
        </a:p>
      </dgm:t>
    </dgm:pt>
    <dgm:pt modelId="{E57E5E5B-8D63-4C10-83AB-CA48C37CEF49}" type="parTrans" cxnId="{00DFBC43-46EC-4C4D-947A-F38BE5EC5CC5}">
      <dgm:prSet/>
      <dgm:spPr/>
      <dgm:t>
        <a:bodyPr/>
        <a:lstStyle/>
        <a:p>
          <a:pPr rtl="1"/>
          <a:endParaRPr lang="en-US"/>
        </a:p>
      </dgm:t>
    </dgm:pt>
    <dgm:pt modelId="{7F051254-8756-4D91-8AB1-4ACF1D8FC2D8}" type="sibTrans" cxnId="{00DFBC43-46EC-4C4D-947A-F38BE5EC5CC5}">
      <dgm:prSet/>
      <dgm:spPr/>
      <dgm:t>
        <a:bodyPr/>
        <a:lstStyle/>
        <a:p>
          <a:pPr rtl="1"/>
          <a:endParaRPr lang="en-US"/>
        </a:p>
      </dgm:t>
    </dgm:pt>
    <dgm:pt modelId="{9FE90095-1860-4E47-9CBB-4654FC9485C9}" type="pres">
      <dgm:prSet presAssocID="{C2AF143D-418D-4D1D-838A-D08C40AD5D08}" presName="Name0" presStyleCnt="0">
        <dgm:presLayoutVars>
          <dgm:chMax val="7"/>
          <dgm:chPref val="7"/>
          <dgm:dir val="rev"/>
        </dgm:presLayoutVars>
      </dgm:prSet>
      <dgm:spPr/>
    </dgm:pt>
    <dgm:pt modelId="{7D67A744-E399-4C33-9B1E-E53DE57F01BC}" type="pres">
      <dgm:prSet presAssocID="{C2AF143D-418D-4D1D-838A-D08C40AD5D08}" presName="Name1" presStyleCnt="0"/>
      <dgm:spPr/>
    </dgm:pt>
    <dgm:pt modelId="{C4D9D80C-C335-4E68-888E-2EC8EE9A6EE8}" type="pres">
      <dgm:prSet presAssocID="{C2AF143D-418D-4D1D-838A-D08C40AD5D08}" presName="cycle" presStyleCnt="0"/>
      <dgm:spPr/>
    </dgm:pt>
    <dgm:pt modelId="{090C765E-A27F-400C-AA42-B0972ACF575A}" type="pres">
      <dgm:prSet presAssocID="{C2AF143D-418D-4D1D-838A-D08C40AD5D08}" presName="srcNode" presStyleLbl="node1" presStyleIdx="0" presStyleCnt="5"/>
      <dgm:spPr/>
    </dgm:pt>
    <dgm:pt modelId="{8107DA6A-1966-4299-A4C9-73A5BB475D79}" type="pres">
      <dgm:prSet presAssocID="{C2AF143D-418D-4D1D-838A-D08C40AD5D08}" presName="conn" presStyleLbl="parChTrans1D2" presStyleIdx="0" presStyleCnt="1"/>
      <dgm:spPr/>
    </dgm:pt>
    <dgm:pt modelId="{D4247CD5-176C-4050-97A3-F2DAAD32BB1C}" type="pres">
      <dgm:prSet presAssocID="{C2AF143D-418D-4D1D-838A-D08C40AD5D08}" presName="extraNode" presStyleLbl="node1" presStyleIdx="0" presStyleCnt="5"/>
      <dgm:spPr/>
    </dgm:pt>
    <dgm:pt modelId="{5E957403-CED6-43F0-AFFE-1ECC7E16194E}" type="pres">
      <dgm:prSet presAssocID="{C2AF143D-418D-4D1D-838A-D08C40AD5D08}" presName="dstNode" presStyleLbl="node1" presStyleIdx="0" presStyleCnt="5"/>
      <dgm:spPr/>
    </dgm:pt>
    <dgm:pt modelId="{E7879690-A604-4CC7-9F07-CD2921C1E489}" type="pres">
      <dgm:prSet presAssocID="{E78913F4-3E16-4D7A-9E5A-B7EA0E48F24F}" presName="text_1" presStyleLbl="node1" presStyleIdx="0" presStyleCnt="5">
        <dgm:presLayoutVars>
          <dgm:bulletEnabled val="1"/>
        </dgm:presLayoutVars>
      </dgm:prSet>
      <dgm:spPr/>
    </dgm:pt>
    <dgm:pt modelId="{81D119CF-5306-46B9-A70F-8DA7B01F3AD5}" type="pres">
      <dgm:prSet presAssocID="{E78913F4-3E16-4D7A-9E5A-B7EA0E48F24F}" presName="accent_1" presStyleCnt="0"/>
      <dgm:spPr/>
    </dgm:pt>
    <dgm:pt modelId="{E6C428BC-8FB2-4781-86C4-DE353DB16489}" type="pres">
      <dgm:prSet presAssocID="{E78913F4-3E16-4D7A-9E5A-B7EA0E48F24F}" presName="accentRepeatNode" presStyleLbl="solidFgAcc1" presStyleIdx="0" presStyleCnt="5"/>
      <dgm:spPr/>
    </dgm:pt>
    <dgm:pt modelId="{EBC5FDB2-2D6A-4EE5-BEA6-5F1065F88C8E}" type="pres">
      <dgm:prSet presAssocID="{E8AE3B1A-4EDF-4F8C-BDDD-16E043673AA0}" presName="text_2" presStyleLbl="node1" presStyleIdx="1" presStyleCnt="5">
        <dgm:presLayoutVars>
          <dgm:bulletEnabled val="1"/>
        </dgm:presLayoutVars>
      </dgm:prSet>
      <dgm:spPr/>
    </dgm:pt>
    <dgm:pt modelId="{BCCF06D0-1169-4EB8-BE40-A036F2013554}" type="pres">
      <dgm:prSet presAssocID="{E8AE3B1A-4EDF-4F8C-BDDD-16E043673AA0}" presName="accent_2" presStyleCnt="0"/>
      <dgm:spPr/>
    </dgm:pt>
    <dgm:pt modelId="{F8818808-A060-47A1-935B-BAA9DB0BB5EA}" type="pres">
      <dgm:prSet presAssocID="{E8AE3B1A-4EDF-4F8C-BDDD-16E043673AA0}" presName="accentRepeatNode" presStyleLbl="solidFgAcc1" presStyleIdx="1" presStyleCnt="5"/>
      <dgm:spPr/>
    </dgm:pt>
    <dgm:pt modelId="{607CF6CF-92CD-478B-972D-7A36C61B4F99}" type="pres">
      <dgm:prSet presAssocID="{1B87AED9-313F-4AC3-9ED3-B602A4B11896}" presName="text_3" presStyleLbl="node1" presStyleIdx="2" presStyleCnt="5">
        <dgm:presLayoutVars>
          <dgm:bulletEnabled val="1"/>
        </dgm:presLayoutVars>
      </dgm:prSet>
      <dgm:spPr/>
    </dgm:pt>
    <dgm:pt modelId="{3EB5F2BA-B8C9-4D40-B1A8-181A709B3A94}" type="pres">
      <dgm:prSet presAssocID="{1B87AED9-313F-4AC3-9ED3-B602A4B11896}" presName="accent_3" presStyleCnt="0"/>
      <dgm:spPr/>
    </dgm:pt>
    <dgm:pt modelId="{124A2CE2-197D-49CA-BAFE-C33B9AE9D76C}" type="pres">
      <dgm:prSet presAssocID="{1B87AED9-313F-4AC3-9ED3-B602A4B11896}" presName="accentRepeatNode" presStyleLbl="solidFgAcc1" presStyleIdx="2" presStyleCnt="5"/>
      <dgm:spPr/>
    </dgm:pt>
    <dgm:pt modelId="{67847944-B938-4738-B821-2618CCA9E044}" type="pres">
      <dgm:prSet presAssocID="{3D4ADB36-4D6E-46E3-A8B1-9A591FB8F755}" presName="text_4" presStyleLbl="node1" presStyleIdx="3" presStyleCnt="5">
        <dgm:presLayoutVars>
          <dgm:bulletEnabled val="1"/>
        </dgm:presLayoutVars>
      </dgm:prSet>
      <dgm:spPr/>
    </dgm:pt>
    <dgm:pt modelId="{CF328B98-3672-417C-AE2A-FCE917EEDBD8}" type="pres">
      <dgm:prSet presAssocID="{3D4ADB36-4D6E-46E3-A8B1-9A591FB8F755}" presName="accent_4" presStyleCnt="0"/>
      <dgm:spPr/>
    </dgm:pt>
    <dgm:pt modelId="{92E262DF-C794-464B-A652-339F7A80A747}" type="pres">
      <dgm:prSet presAssocID="{3D4ADB36-4D6E-46E3-A8B1-9A591FB8F755}" presName="accentRepeatNode" presStyleLbl="solidFgAcc1" presStyleIdx="3" presStyleCnt="5"/>
      <dgm:spPr/>
    </dgm:pt>
    <dgm:pt modelId="{32999E4B-795C-43A7-AB14-C0F2BADFCE58}" type="pres">
      <dgm:prSet presAssocID="{61546612-8E63-4D2C-8738-48BD69707F59}" presName="text_5" presStyleLbl="node1" presStyleIdx="4" presStyleCnt="5">
        <dgm:presLayoutVars>
          <dgm:bulletEnabled val="1"/>
        </dgm:presLayoutVars>
      </dgm:prSet>
      <dgm:spPr/>
    </dgm:pt>
    <dgm:pt modelId="{4EEEDA03-C8D9-4838-9651-341C2903248F}" type="pres">
      <dgm:prSet presAssocID="{61546612-8E63-4D2C-8738-48BD69707F59}" presName="accent_5" presStyleCnt="0"/>
      <dgm:spPr/>
    </dgm:pt>
    <dgm:pt modelId="{06BEA433-AEF8-4B6B-A128-3214CCC79F72}" type="pres">
      <dgm:prSet presAssocID="{61546612-8E63-4D2C-8738-48BD69707F59}" presName="accentRepeatNode" presStyleLbl="solidFgAcc1" presStyleIdx="4" presStyleCnt="5"/>
      <dgm:spPr/>
    </dgm:pt>
  </dgm:ptLst>
  <dgm:cxnLst>
    <dgm:cxn modelId="{56EC5109-8A7A-4403-BCF8-89B4C5571F25}" type="presOf" srcId="{C2AF143D-418D-4D1D-838A-D08C40AD5D08}" destId="{9FE90095-1860-4E47-9CBB-4654FC9485C9}" srcOrd="0" destOrd="0" presId="urn:microsoft.com/office/officeart/2008/layout/VerticalCurvedList"/>
    <dgm:cxn modelId="{A343EB13-054C-43CE-A7BC-1200A87BE474}" type="presOf" srcId="{1B87AED9-313F-4AC3-9ED3-B602A4B11896}" destId="{607CF6CF-92CD-478B-972D-7A36C61B4F99}" srcOrd="0" destOrd="0" presId="urn:microsoft.com/office/officeart/2008/layout/VerticalCurvedList"/>
    <dgm:cxn modelId="{C477871B-CC41-4F3B-BF22-BB4901F2EBFA}" type="presOf" srcId="{3D4ADB36-4D6E-46E3-A8B1-9A591FB8F755}" destId="{67847944-B938-4738-B821-2618CCA9E044}" srcOrd="0" destOrd="0" presId="urn:microsoft.com/office/officeart/2008/layout/VerticalCurvedList"/>
    <dgm:cxn modelId="{C0379F2D-7C58-41D4-B78D-1447039286ED}" srcId="{C2AF143D-418D-4D1D-838A-D08C40AD5D08}" destId="{E8AE3B1A-4EDF-4F8C-BDDD-16E043673AA0}" srcOrd="1" destOrd="0" parTransId="{D3A566BF-5348-4462-8917-CD8D07668841}" sibTransId="{72BDBD8A-9FDB-4EC2-BBEB-049D500A16DB}"/>
    <dgm:cxn modelId="{00DFBC43-46EC-4C4D-947A-F38BE5EC5CC5}" srcId="{C2AF143D-418D-4D1D-838A-D08C40AD5D08}" destId="{61546612-8E63-4D2C-8738-48BD69707F59}" srcOrd="4" destOrd="0" parTransId="{E57E5E5B-8D63-4C10-83AB-CA48C37CEF49}" sibTransId="{7F051254-8756-4D91-8AB1-4ACF1D8FC2D8}"/>
    <dgm:cxn modelId="{EA034C6F-8827-4683-88EB-253A735D1E4C}" srcId="{C2AF143D-418D-4D1D-838A-D08C40AD5D08}" destId="{1B87AED9-313F-4AC3-9ED3-B602A4B11896}" srcOrd="2" destOrd="0" parTransId="{00B0ABB5-B358-4C5B-A377-AF80D4665395}" sibTransId="{14C65D5A-D01A-4F96-A5D1-41EAA6E1713D}"/>
    <dgm:cxn modelId="{DFE7F550-9634-4858-A0C3-16550F72AB84}" type="presOf" srcId="{61546612-8E63-4D2C-8738-48BD69707F59}" destId="{32999E4B-795C-43A7-AB14-C0F2BADFCE58}" srcOrd="0" destOrd="0" presId="urn:microsoft.com/office/officeart/2008/layout/VerticalCurvedList"/>
    <dgm:cxn modelId="{740FA6AB-4CDF-45C1-84EA-29D7AAAE7FEC}" type="presOf" srcId="{863C0093-A6A0-46C4-AEFB-67CCAE7D638F}" destId="{8107DA6A-1966-4299-A4C9-73A5BB475D79}" srcOrd="0" destOrd="0" presId="urn:microsoft.com/office/officeart/2008/layout/VerticalCurvedList"/>
    <dgm:cxn modelId="{D6EDDBCC-5FE8-48DE-BBA7-5D0CECE1E5E9}" srcId="{C2AF143D-418D-4D1D-838A-D08C40AD5D08}" destId="{E78913F4-3E16-4D7A-9E5A-B7EA0E48F24F}" srcOrd="0" destOrd="0" parTransId="{4C165E25-64F1-456F-97A8-9BCAF3F2BC2B}" sibTransId="{863C0093-A6A0-46C4-AEFB-67CCAE7D638F}"/>
    <dgm:cxn modelId="{2EB3ACD1-D22D-4478-8EDA-B74037DBE6A5}" type="presOf" srcId="{E8AE3B1A-4EDF-4F8C-BDDD-16E043673AA0}" destId="{EBC5FDB2-2D6A-4EE5-BEA6-5F1065F88C8E}" srcOrd="0" destOrd="0" presId="urn:microsoft.com/office/officeart/2008/layout/VerticalCurvedList"/>
    <dgm:cxn modelId="{CFFBBDD4-7DA0-4E83-A777-50994F87BCAA}" type="presOf" srcId="{E78913F4-3E16-4D7A-9E5A-B7EA0E48F24F}" destId="{E7879690-A604-4CC7-9F07-CD2921C1E489}" srcOrd="0" destOrd="0" presId="urn:microsoft.com/office/officeart/2008/layout/VerticalCurvedList"/>
    <dgm:cxn modelId="{6D20CEF9-0CCA-49F9-A5D7-7C19CBB456DF}" srcId="{C2AF143D-418D-4D1D-838A-D08C40AD5D08}" destId="{3D4ADB36-4D6E-46E3-A8B1-9A591FB8F755}" srcOrd="3" destOrd="0" parTransId="{3BDC9ADC-047C-4694-A874-79AABA28E6A4}" sibTransId="{69207E0D-64D1-4D2B-98CE-060CD162BFE9}"/>
    <dgm:cxn modelId="{74F79F6F-21E5-4A10-8ED2-B365B020117C}" type="presParOf" srcId="{9FE90095-1860-4E47-9CBB-4654FC9485C9}" destId="{7D67A744-E399-4C33-9B1E-E53DE57F01BC}" srcOrd="0" destOrd="0" presId="urn:microsoft.com/office/officeart/2008/layout/VerticalCurvedList"/>
    <dgm:cxn modelId="{1DA46D3E-EE60-4509-9EA6-96E3D33B370F}" type="presParOf" srcId="{7D67A744-E399-4C33-9B1E-E53DE57F01BC}" destId="{C4D9D80C-C335-4E68-888E-2EC8EE9A6EE8}" srcOrd="0" destOrd="0" presId="urn:microsoft.com/office/officeart/2008/layout/VerticalCurvedList"/>
    <dgm:cxn modelId="{97BBC597-72DE-45FC-AD4B-B0EFE2FC5E79}" type="presParOf" srcId="{C4D9D80C-C335-4E68-888E-2EC8EE9A6EE8}" destId="{090C765E-A27F-400C-AA42-B0972ACF575A}" srcOrd="0" destOrd="0" presId="urn:microsoft.com/office/officeart/2008/layout/VerticalCurvedList"/>
    <dgm:cxn modelId="{2057B4BA-2F23-43BB-90C2-D1653B05EB2F}" type="presParOf" srcId="{C4D9D80C-C335-4E68-888E-2EC8EE9A6EE8}" destId="{8107DA6A-1966-4299-A4C9-73A5BB475D79}" srcOrd="1" destOrd="0" presId="urn:microsoft.com/office/officeart/2008/layout/VerticalCurvedList"/>
    <dgm:cxn modelId="{5D54B814-F49D-4738-A900-0458BB5EBF73}" type="presParOf" srcId="{C4D9D80C-C335-4E68-888E-2EC8EE9A6EE8}" destId="{D4247CD5-176C-4050-97A3-F2DAAD32BB1C}" srcOrd="2" destOrd="0" presId="urn:microsoft.com/office/officeart/2008/layout/VerticalCurvedList"/>
    <dgm:cxn modelId="{4B3850ED-F82B-4B52-929E-45AF52B56811}" type="presParOf" srcId="{C4D9D80C-C335-4E68-888E-2EC8EE9A6EE8}" destId="{5E957403-CED6-43F0-AFFE-1ECC7E16194E}" srcOrd="3" destOrd="0" presId="urn:microsoft.com/office/officeart/2008/layout/VerticalCurvedList"/>
    <dgm:cxn modelId="{3050C957-18D5-47F2-9485-380B7B99AB8F}" type="presParOf" srcId="{7D67A744-E399-4C33-9B1E-E53DE57F01BC}" destId="{E7879690-A604-4CC7-9F07-CD2921C1E489}" srcOrd="1" destOrd="0" presId="urn:microsoft.com/office/officeart/2008/layout/VerticalCurvedList"/>
    <dgm:cxn modelId="{BBC7AB89-BE3E-4767-8A88-CE3EC2989E5C}" type="presParOf" srcId="{7D67A744-E399-4C33-9B1E-E53DE57F01BC}" destId="{81D119CF-5306-46B9-A70F-8DA7B01F3AD5}" srcOrd="2" destOrd="0" presId="urn:microsoft.com/office/officeart/2008/layout/VerticalCurvedList"/>
    <dgm:cxn modelId="{3110B6ED-C867-4DA9-B488-54A6A2F2A535}" type="presParOf" srcId="{81D119CF-5306-46B9-A70F-8DA7B01F3AD5}" destId="{E6C428BC-8FB2-4781-86C4-DE353DB16489}" srcOrd="0" destOrd="0" presId="urn:microsoft.com/office/officeart/2008/layout/VerticalCurvedList"/>
    <dgm:cxn modelId="{B98117CA-6FC3-421C-ACE8-E054356C3BF8}" type="presParOf" srcId="{7D67A744-E399-4C33-9B1E-E53DE57F01BC}" destId="{EBC5FDB2-2D6A-4EE5-BEA6-5F1065F88C8E}" srcOrd="3" destOrd="0" presId="urn:microsoft.com/office/officeart/2008/layout/VerticalCurvedList"/>
    <dgm:cxn modelId="{B107A7C3-4F28-414D-8DCB-AC164A4D91BB}" type="presParOf" srcId="{7D67A744-E399-4C33-9B1E-E53DE57F01BC}" destId="{BCCF06D0-1169-4EB8-BE40-A036F2013554}" srcOrd="4" destOrd="0" presId="urn:microsoft.com/office/officeart/2008/layout/VerticalCurvedList"/>
    <dgm:cxn modelId="{D64DACBC-02DB-4F15-AA33-9E1CB22A7D01}" type="presParOf" srcId="{BCCF06D0-1169-4EB8-BE40-A036F2013554}" destId="{F8818808-A060-47A1-935B-BAA9DB0BB5EA}" srcOrd="0" destOrd="0" presId="urn:microsoft.com/office/officeart/2008/layout/VerticalCurvedList"/>
    <dgm:cxn modelId="{A5084B3D-388F-4E00-9D89-C4DB9AA9887E}" type="presParOf" srcId="{7D67A744-E399-4C33-9B1E-E53DE57F01BC}" destId="{607CF6CF-92CD-478B-972D-7A36C61B4F99}" srcOrd="5" destOrd="0" presId="urn:microsoft.com/office/officeart/2008/layout/VerticalCurvedList"/>
    <dgm:cxn modelId="{4CEC7464-A149-4F1C-8CA8-11B5B29C2D63}" type="presParOf" srcId="{7D67A744-E399-4C33-9B1E-E53DE57F01BC}" destId="{3EB5F2BA-B8C9-4D40-B1A8-181A709B3A94}" srcOrd="6" destOrd="0" presId="urn:microsoft.com/office/officeart/2008/layout/VerticalCurvedList"/>
    <dgm:cxn modelId="{3C6CD71D-0280-4989-AC32-834444804867}" type="presParOf" srcId="{3EB5F2BA-B8C9-4D40-B1A8-181A709B3A94}" destId="{124A2CE2-197D-49CA-BAFE-C33B9AE9D76C}" srcOrd="0" destOrd="0" presId="urn:microsoft.com/office/officeart/2008/layout/VerticalCurvedList"/>
    <dgm:cxn modelId="{2A7CC2F7-9B07-4C58-BBC7-18C8314E944E}" type="presParOf" srcId="{7D67A744-E399-4C33-9B1E-E53DE57F01BC}" destId="{67847944-B938-4738-B821-2618CCA9E044}" srcOrd="7" destOrd="0" presId="urn:microsoft.com/office/officeart/2008/layout/VerticalCurvedList"/>
    <dgm:cxn modelId="{10AB676D-3C80-4B3F-9BD9-C84A18DE8161}" type="presParOf" srcId="{7D67A744-E399-4C33-9B1E-E53DE57F01BC}" destId="{CF328B98-3672-417C-AE2A-FCE917EEDBD8}" srcOrd="8" destOrd="0" presId="urn:microsoft.com/office/officeart/2008/layout/VerticalCurvedList"/>
    <dgm:cxn modelId="{3D14305F-C3C6-4C56-B1BF-D0B4E6E89090}" type="presParOf" srcId="{CF328B98-3672-417C-AE2A-FCE917EEDBD8}" destId="{92E262DF-C794-464B-A652-339F7A80A747}" srcOrd="0" destOrd="0" presId="urn:microsoft.com/office/officeart/2008/layout/VerticalCurvedList"/>
    <dgm:cxn modelId="{FF1D2F64-6C32-454C-BBD5-2EE2F0644963}" type="presParOf" srcId="{7D67A744-E399-4C33-9B1E-E53DE57F01BC}" destId="{32999E4B-795C-43A7-AB14-C0F2BADFCE58}" srcOrd="9" destOrd="0" presId="urn:microsoft.com/office/officeart/2008/layout/VerticalCurvedList"/>
    <dgm:cxn modelId="{01D61890-BFCA-4DFD-8A3D-B06D6B973EA1}" type="presParOf" srcId="{7D67A744-E399-4C33-9B1E-E53DE57F01BC}" destId="{4EEEDA03-C8D9-4838-9651-341C2903248F}" srcOrd="10" destOrd="0" presId="urn:microsoft.com/office/officeart/2008/layout/VerticalCurvedList"/>
    <dgm:cxn modelId="{CAE2A393-278E-4099-B27A-E67EDE42360D}" type="presParOf" srcId="{4EEEDA03-C8D9-4838-9651-341C2903248F}" destId="{06BEA433-AEF8-4B6B-A128-3214CCC79F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CA391F3-C5D5-4E39-9838-A32107BE5A47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2007F9-961F-4AA4-9073-434A9D575AB9}">
      <dgm:prSet phldrT="[Text]"/>
      <dgm:spPr/>
      <dgm:t>
        <a:bodyPr/>
        <a:lstStyle/>
        <a:p>
          <a:pPr rtl="1"/>
          <a:r>
            <a:rPr lang="fa-IR" b="1" spc="-1" dirty="0">
              <a:cs typeface="B Zar"/>
            </a:rPr>
            <a:t>فراخوان اول: 15 خرداد تا 31 تیر</a:t>
          </a:r>
          <a:endParaRPr lang="en-US" dirty="0"/>
        </a:p>
      </dgm:t>
    </dgm:pt>
    <dgm:pt modelId="{417732B6-43E4-4328-81E7-186678472F36}" type="parTrans" cxnId="{70326C3E-59C6-4A93-B8A4-144B0C4D11B7}">
      <dgm:prSet/>
      <dgm:spPr/>
      <dgm:t>
        <a:bodyPr/>
        <a:lstStyle/>
        <a:p>
          <a:pPr rtl="1"/>
          <a:endParaRPr lang="en-US"/>
        </a:p>
      </dgm:t>
    </dgm:pt>
    <dgm:pt modelId="{C0247263-46E0-4821-A7C6-7258B77E3784}" type="sibTrans" cxnId="{70326C3E-59C6-4A93-B8A4-144B0C4D11B7}">
      <dgm:prSet/>
      <dgm:spPr/>
      <dgm:t>
        <a:bodyPr/>
        <a:lstStyle/>
        <a:p>
          <a:pPr rtl="1"/>
          <a:endParaRPr lang="en-US"/>
        </a:p>
      </dgm:t>
    </dgm:pt>
    <dgm:pt modelId="{3EF8C8C4-F128-4751-865D-12159586E488}">
      <dgm:prSet/>
      <dgm:spPr/>
      <dgm:t>
        <a:bodyPr/>
        <a:lstStyle/>
        <a:p>
          <a:pPr rtl="1"/>
          <a:r>
            <a:rPr lang="fa-IR" dirty="0">
              <a:cs typeface="B Zar" panose="00000400000000000000" pitchFamily="2" charset="-78"/>
            </a:rPr>
            <a:t>۱۰ طرح پژوهشی هدفمند هر کدام تا سقف 3 میلیارد تومان</a:t>
          </a:r>
        </a:p>
      </dgm:t>
    </dgm:pt>
    <dgm:pt modelId="{412CA52E-0ED2-46BE-9D83-5FE27917ADFB}" type="parTrans" cxnId="{A50EFEC8-503A-479C-B1CA-0386790303DE}">
      <dgm:prSet/>
      <dgm:spPr/>
      <dgm:t>
        <a:bodyPr/>
        <a:lstStyle/>
        <a:p>
          <a:pPr rtl="1"/>
          <a:endParaRPr lang="en-US"/>
        </a:p>
      </dgm:t>
    </dgm:pt>
    <dgm:pt modelId="{447F37A8-05E4-4F5D-90F6-8487D1D9E169}" type="sibTrans" cxnId="{A50EFEC8-503A-479C-B1CA-0386790303DE}">
      <dgm:prSet/>
      <dgm:spPr/>
      <dgm:t>
        <a:bodyPr/>
        <a:lstStyle/>
        <a:p>
          <a:pPr rtl="1"/>
          <a:endParaRPr lang="en-US"/>
        </a:p>
      </dgm:t>
    </dgm:pt>
    <dgm:pt modelId="{3532F734-14F1-4808-AD1C-294FE6487E07}">
      <dgm:prSet/>
      <dgm:spPr/>
      <dgm:t>
        <a:bodyPr/>
        <a:lstStyle/>
        <a:p>
          <a:pPr rtl="1"/>
          <a:r>
            <a:rPr lang="fa-IR" dirty="0">
              <a:cs typeface="B Zar" panose="00000400000000000000" pitchFamily="2" charset="-78"/>
            </a:rPr>
            <a:t>حمایت از رساله دکتری در موضوعات مشخص شده تا سقف ۲۰ رساله</a:t>
          </a:r>
        </a:p>
      </dgm:t>
    </dgm:pt>
    <dgm:pt modelId="{873745AB-ED06-4F98-9D9A-093769020E26}" type="parTrans" cxnId="{1DE07E71-1370-4406-8729-10EC8F78D98D}">
      <dgm:prSet/>
      <dgm:spPr/>
      <dgm:t>
        <a:bodyPr/>
        <a:lstStyle/>
        <a:p>
          <a:pPr rtl="1"/>
          <a:endParaRPr lang="en-US"/>
        </a:p>
      </dgm:t>
    </dgm:pt>
    <dgm:pt modelId="{2221F1C3-B125-41F4-B0C6-C5E5F362CB76}" type="sibTrans" cxnId="{1DE07E71-1370-4406-8729-10EC8F78D98D}">
      <dgm:prSet/>
      <dgm:spPr/>
      <dgm:t>
        <a:bodyPr/>
        <a:lstStyle/>
        <a:p>
          <a:pPr rtl="1"/>
          <a:endParaRPr lang="en-US"/>
        </a:p>
      </dgm:t>
    </dgm:pt>
    <dgm:pt modelId="{9FA9FF40-DAF3-49A2-87FD-AE5E3334B8C3}">
      <dgm:prSet/>
      <dgm:spPr/>
      <dgm:t>
        <a:bodyPr/>
        <a:lstStyle/>
        <a:p>
          <a:pPr rtl="1"/>
          <a:r>
            <a:rPr lang="fa-IR">
              <a:cs typeface="B Zar" panose="00000400000000000000" pitchFamily="2" charset="-78"/>
            </a:rPr>
            <a:t>حمایت از طرح پسا دکتری در موضوعات مشخص شده تا سقف ۲۰ طرح</a:t>
          </a:r>
          <a:br>
            <a:rPr lang="en-US"/>
          </a:br>
          <a:r>
            <a:rPr lang="en-US" b="1" strike="noStrike" spc="-1">
              <a:latin typeface="B Zar"/>
              <a:ea typeface="DejaVu Sans"/>
            </a:rPr>
            <a:t> </a:t>
          </a:r>
          <a:endParaRPr lang="en-US" b="0" strike="noStrike" spc="-1" dirty="0">
            <a:latin typeface="Arial"/>
          </a:endParaRPr>
        </a:p>
      </dgm:t>
    </dgm:pt>
    <dgm:pt modelId="{0A957947-7C68-4012-8752-372AA9768356}" type="parTrans" cxnId="{8E63309A-C9D2-4C89-85A0-E76D917FE90A}">
      <dgm:prSet/>
      <dgm:spPr/>
      <dgm:t>
        <a:bodyPr/>
        <a:lstStyle/>
        <a:p>
          <a:pPr rtl="1"/>
          <a:endParaRPr lang="en-US"/>
        </a:p>
      </dgm:t>
    </dgm:pt>
    <dgm:pt modelId="{AA394EC9-B7A9-4CD4-906B-439E7EFE25D8}" type="sibTrans" cxnId="{8E63309A-C9D2-4C89-85A0-E76D917FE90A}">
      <dgm:prSet/>
      <dgm:spPr/>
      <dgm:t>
        <a:bodyPr/>
        <a:lstStyle/>
        <a:p>
          <a:pPr rtl="1"/>
          <a:endParaRPr lang="en-US"/>
        </a:p>
      </dgm:t>
    </dgm:pt>
    <dgm:pt modelId="{1E7B273E-0FAF-41B1-ADD2-5C43A6C70E33}">
      <dgm:prSet/>
      <dgm:spPr/>
      <dgm:t>
        <a:bodyPr/>
        <a:lstStyle/>
        <a:p>
          <a:pPr rtl="1"/>
          <a:r>
            <a:rPr lang="fa-IR" b="1" spc="-1">
              <a:latin typeface="Arial"/>
              <a:cs typeface="B Zar"/>
            </a:rPr>
            <a:t>فراخوان دوم: دی و بهمن</a:t>
          </a:r>
          <a:endParaRPr lang="fa-IR" b="1" spc="-1" dirty="0">
            <a:latin typeface="Arial"/>
            <a:cs typeface="B Zar"/>
          </a:endParaRPr>
        </a:p>
      </dgm:t>
    </dgm:pt>
    <dgm:pt modelId="{D2930221-FE6D-4C67-B47E-0488A545912F}" type="parTrans" cxnId="{89AAF9D5-6139-40C1-ABF7-B6E53AB4FD88}">
      <dgm:prSet/>
      <dgm:spPr/>
      <dgm:t>
        <a:bodyPr/>
        <a:lstStyle/>
        <a:p>
          <a:pPr rtl="1"/>
          <a:endParaRPr lang="en-US"/>
        </a:p>
      </dgm:t>
    </dgm:pt>
    <dgm:pt modelId="{6EA02D25-7E63-4CA6-A92F-EE978EDB8E06}" type="sibTrans" cxnId="{89AAF9D5-6139-40C1-ABF7-B6E53AB4FD88}">
      <dgm:prSet/>
      <dgm:spPr/>
      <dgm:t>
        <a:bodyPr/>
        <a:lstStyle/>
        <a:p>
          <a:pPr rtl="1"/>
          <a:endParaRPr lang="en-US"/>
        </a:p>
      </dgm:t>
    </dgm:pt>
    <dgm:pt modelId="{9AED3728-08FF-4CED-870E-3D46C07FE573}">
      <dgm:prSet/>
      <dgm:spPr/>
      <dgm:t>
        <a:bodyPr/>
        <a:lstStyle/>
        <a:p>
          <a:pPr rtl="1"/>
          <a:r>
            <a:rPr lang="fa-IR" strike="noStrike" spc="-1">
              <a:latin typeface="Arial"/>
              <a:cs typeface="B Zar"/>
            </a:rPr>
            <a:t>ادامه ی حمایت ها</a:t>
          </a:r>
          <a:endParaRPr lang="fa-IR" strike="noStrike" spc="-1" dirty="0">
            <a:latin typeface="Arial"/>
            <a:cs typeface="B Zar"/>
          </a:endParaRPr>
        </a:p>
      </dgm:t>
    </dgm:pt>
    <dgm:pt modelId="{ECDDA6D9-8227-4BB5-8809-77FADEA8091D}" type="parTrans" cxnId="{097227E1-BFAA-4283-B911-23615441DBD4}">
      <dgm:prSet/>
      <dgm:spPr/>
      <dgm:t>
        <a:bodyPr/>
        <a:lstStyle/>
        <a:p>
          <a:pPr rtl="1"/>
          <a:endParaRPr lang="en-US"/>
        </a:p>
      </dgm:t>
    </dgm:pt>
    <dgm:pt modelId="{8D6D687D-2757-4375-9E52-A22A5A02CC34}" type="sibTrans" cxnId="{097227E1-BFAA-4283-B911-23615441DBD4}">
      <dgm:prSet/>
      <dgm:spPr/>
      <dgm:t>
        <a:bodyPr/>
        <a:lstStyle/>
        <a:p>
          <a:pPr rtl="1"/>
          <a:endParaRPr lang="en-US"/>
        </a:p>
      </dgm:t>
    </dgm:pt>
    <dgm:pt modelId="{15BAB3C3-10A2-41EE-A72F-755E1DDDBEE8}">
      <dgm:prSet/>
      <dgm:spPr/>
      <dgm:t>
        <a:bodyPr/>
        <a:lstStyle/>
        <a:p>
          <a:pPr rtl="1"/>
          <a:r>
            <a:rPr lang="fa-IR" strike="noStrike" spc="-1">
              <a:latin typeface="Arial"/>
              <a:cs typeface="B Zar"/>
            </a:rPr>
            <a:t>پروژه ی مشترک </a:t>
          </a:r>
          <a:r>
            <a:rPr lang="fa-IR" spc="-1">
              <a:latin typeface="Arial"/>
              <a:cs typeface="B Zar"/>
            </a:rPr>
            <a:t>(چین و روسیه)</a:t>
          </a:r>
          <a:endParaRPr lang="en-US" strike="noStrike" spc="-1" dirty="0">
            <a:latin typeface="Arial"/>
          </a:endParaRPr>
        </a:p>
      </dgm:t>
    </dgm:pt>
    <dgm:pt modelId="{D06B1556-786B-4356-B61E-1EE845C6E43D}" type="parTrans" cxnId="{7C804F3A-5C98-4E0E-9770-F99B4F05592B}">
      <dgm:prSet/>
      <dgm:spPr/>
      <dgm:t>
        <a:bodyPr/>
        <a:lstStyle/>
        <a:p>
          <a:pPr rtl="1"/>
          <a:endParaRPr lang="en-US"/>
        </a:p>
      </dgm:t>
    </dgm:pt>
    <dgm:pt modelId="{77D3C461-18C5-473E-855E-1D1F1A082FF3}" type="sibTrans" cxnId="{7C804F3A-5C98-4E0E-9770-F99B4F05592B}">
      <dgm:prSet/>
      <dgm:spPr/>
      <dgm:t>
        <a:bodyPr/>
        <a:lstStyle/>
        <a:p>
          <a:pPr rtl="1"/>
          <a:endParaRPr lang="en-US"/>
        </a:p>
      </dgm:t>
    </dgm:pt>
    <dgm:pt modelId="{BEC70269-3B6C-4EB5-A798-D3790D0E6412}" type="pres">
      <dgm:prSet presAssocID="{ECA391F3-C5D5-4E39-9838-A32107BE5A47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E4ED7B1-FCDD-4612-B3EF-7108A752163C}" type="pres">
      <dgm:prSet presAssocID="{262007F9-961F-4AA4-9073-434A9D575AB9}" presName="parentLin" presStyleCnt="0"/>
      <dgm:spPr/>
    </dgm:pt>
    <dgm:pt modelId="{4003DDBC-5C82-4D4C-B568-BD06032A8B4F}" type="pres">
      <dgm:prSet presAssocID="{262007F9-961F-4AA4-9073-434A9D575AB9}" presName="parentLeftMargin" presStyleLbl="node1" presStyleIdx="0" presStyleCnt="2"/>
      <dgm:spPr/>
    </dgm:pt>
    <dgm:pt modelId="{5F0026F1-2310-46C5-A33E-2311293E3D12}" type="pres">
      <dgm:prSet presAssocID="{262007F9-961F-4AA4-9073-434A9D575AB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76E263D-47F5-4780-B45B-09C23A23D152}" type="pres">
      <dgm:prSet presAssocID="{262007F9-961F-4AA4-9073-434A9D575AB9}" presName="negativeSpace" presStyleCnt="0"/>
      <dgm:spPr/>
    </dgm:pt>
    <dgm:pt modelId="{A26DC413-003B-44BB-9970-F7D92F3C2D84}" type="pres">
      <dgm:prSet presAssocID="{262007F9-961F-4AA4-9073-434A9D575AB9}" presName="childText" presStyleLbl="conFgAcc1" presStyleIdx="0" presStyleCnt="2">
        <dgm:presLayoutVars>
          <dgm:bulletEnabled val="1"/>
        </dgm:presLayoutVars>
      </dgm:prSet>
      <dgm:spPr/>
    </dgm:pt>
    <dgm:pt modelId="{FC0A939B-836D-4867-8C74-29FD739DDF61}" type="pres">
      <dgm:prSet presAssocID="{C0247263-46E0-4821-A7C6-7258B77E3784}" presName="spaceBetweenRectangles" presStyleCnt="0"/>
      <dgm:spPr/>
    </dgm:pt>
    <dgm:pt modelId="{2BF669AE-5F84-4AD8-8FD9-461EF2649D0F}" type="pres">
      <dgm:prSet presAssocID="{1E7B273E-0FAF-41B1-ADD2-5C43A6C70E33}" presName="parentLin" presStyleCnt="0"/>
      <dgm:spPr/>
    </dgm:pt>
    <dgm:pt modelId="{6D97D326-FED4-4681-9614-BA5EADA55ED1}" type="pres">
      <dgm:prSet presAssocID="{1E7B273E-0FAF-41B1-ADD2-5C43A6C70E33}" presName="parentLeftMargin" presStyleLbl="node1" presStyleIdx="0" presStyleCnt="2"/>
      <dgm:spPr/>
    </dgm:pt>
    <dgm:pt modelId="{DAC05712-3C20-4388-95F1-CACEB5F9DDDF}" type="pres">
      <dgm:prSet presAssocID="{1E7B273E-0FAF-41B1-ADD2-5C43A6C70E3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3F76CFC-1E06-4607-9CF6-BC5B0FDD7D05}" type="pres">
      <dgm:prSet presAssocID="{1E7B273E-0FAF-41B1-ADD2-5C43A6C70E33}" presName="negativeSpace" presStyleCnt="0"/>
      <dgm:spPr/>
    </dgm:pt>
    <dgm:pt modelId="{26CC9182-6693-48A9-9C5B-0358DE5B6AC2}" type="pres">
      <dgm:prSet presAssocID="{1E7B273E-0FAF-41B1-ADD2-5C43A6C70E3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C804F3A-5C98-4E0E-9770-F99B4F05592B}" srcId="{1E7B273E-0FAF-41B1-ADD2-5C43A6C70E33}" destId="{15BAB3C3-10A2-41EE-A72F-755E1DDDBEE8}" srcOrd="1" destOrd="0" parTransId="{D06B1556-786B-4356-B61E-1EE845C6E43D}" sibTransId="{77D3C461-18C5-473E-855E-1D1F1A082FF3}"/>
    <dgm:cxn modelId="{B1ACA13C-D8F4-4311-B306-43047CEC10FF}" type="presOf" srcId="{3532F734-14F1-4808-AD1C-294FE6487E07}" destId="{A26DC413-003B-44BB-9970-F7D92F3C2D84}" srcOrd="0" destOrd="1" presId="urn:microsoft.com/office/officeart/2005/8/layout/list1"/>
    <dgm:cxn modelId="{70326C3E-59C6-4A93-B8A4-144B0C4D11B7}" srcId="{ECA391F3-C5D5-4E39-9838-A32107BE5A47}" destId="{262007F9-961F-4AA4-9073-434A9D575AB9}" srcOrd="0" destOrd="0" parTransId="{417732B6-43E4-4328-81E7-186678472F36}" sibTransId="{C0247263-46E0-4821-A7C6-7258B77E3784}"/>
    <dgm:cxn modelId="{A091A764-D824-41A7-8E66-ABBBAE86E59A}" type="presOf" srcId="{9AED3728-08FF-4CED-870E-3D46C07FE573}" destId="{26CC9182-6693-48A9-9C5B-0358DE5B6AC2}" srcOrd="0" destOrd="0" presId="urn:microsoft.com/office/officeart/2005/8/layout/list1"/>
    <dgm:cxn modelId="{08C7E570-22C7-43CB-949B-372192DCAE3C}" type="presOf" srcId="{1E7B273E-0FAF-41B1-ADD2-5C43A6C70E33}" destId="{6D97D326-FED4-4681-9614-BA5EADA55ED1}" srcOrd="0" destOrd="0" presId="urn:microsoft.com/office/officeart/2005/8/layout/list1"/>
    <dgm:cxn modelId="{4CDF5851-9F0F-4CF2-BC96-24230843F927}" type="presOf" srcId="{262007F9-961F-4AA4-9073-434A9D575AB9}" destId="{4003DDBC-5C82-4D4C-B568-BD06032A8B4F}" srcOrd="0" destOrd="0" presId="urn:microsoft.com/office/officeart/2005/8/layout/list1"/>
    <dgm:cxn modelId="{1DE07E71-1370-4406-8729-10EC8F78D98D}" srcId="{262007F9-961F-4AA4-9073-434A9D575AB9}" destId="{3532F734-14F1-4808-AD1C-294FE6487E07}" srcOrd="1" destOrd="0" parTransId="{873745AB-ED06-4F98-9D9A-093769020E26}" sibTransId="{2221F1C3-B125-41F4-B0C6-C5E5F362CB76}"/>
    <dgm:cxn modelId="{91A0E18C-E9C7-4305-B617-D537710CEE71}" type="presOf" srcId="{9FA9FF40-DAF3-49A2-87FD-AE5E3334B8C3}" destId="{A26DC413-003B-44BB-9970-F7D92F3C2D84}" srcOrd="0" destOrd="2" presId="urn:microsoft.com/office/officeart/2005/8/layout/list1"/>
    <dgm:cxn modelId="{AFE7D691-D847-41C4-946A-5C14412D07AF}" type="presOf" srcId="{ECA391F3-C5D5-4E39-9838-A32107BE5A47}" destId="{BEC70269-3B6C-4EB5-A798-D3790D0E6412}" srcOrd="0" destOrd="0" presId="urn:microsoft.com/office/officeart/2005/8/layout/list1"/>
    <dgm:cxn modelId="{8E63309A-C9D2-4C89-85A0-E76D917FE90A}" srcId="{262007F9-961F-4AA4-9073-434A9D575AB9}" destId="{9FA9FF40-DAF3-49A2-87FD-AE5E3334B8C3}" srcOrd="2" destOrd="0" parTransId="{0A957947-7C68-4012-8752-372AA9768356}" sibTransId="{AA394EC9-B7A9-4CD4-906B-439E7EFE25D8}"/>
    <dgm:cxn modelId="{A536DD9E-6538-4D6F-8563-3C6F20E335EA}" type="presOf" srcId="{1E7B273E-0FAF-41B1-ADD2-5C43A6C70E33}" destId="{DAC05712-3C20-4388-95F1-CACEB5F9DDDF}" srcOrd="1" destOrd="0" presId="urn:microsoft.com/office/officeart/2005/8/layout/list1"/>
    <dgm:cxn modelId="{260DB7A7-C618-465F-BC3C-7A1C43247611}" type="presOf" srcId="{3EF8C8C4-F128-4751-865D-12159586E488}" destId="{A26DC413-003B-44BB-9970-F7D92F3C2D84}" srcOrd="0" destOrd="0" presId="urn:microsoft.com/office/officeart/2005/8/layout/list1"/>
    <dgm:cxn modelId="{A50EFEC8-503A-479C-B1CA-0386790303DE}" srcId="{262007F9-961F-4AA4-9073-434A9D575AB9}" destId="{3EF8C8C4-F128-4751-865D-12159586E488}" srcOrd="0" destOrd="0" parTransId="{412CA52E-0ED2-46BE-9D83-5FE27917ADFB}" sibTransId="{447F37A8-05E4-4F5D-90F6-8487D1D9E169}"/>
    <dgm:cxn modelId="{EEA7E8D0-8F67-462B-8A94-89BE9B1A5030}" type="presOf" srcId="{262007F9-961F-4AA4-9073-434A9D575AB9}" destId="{5F0026F1-2310-46C5-A33E-2311293E3D12}" srcOrd="1" destOrd="0" presId="urn:microsoft.com/office/officeart/2005/8/layout/list1"/>
    <dgm:cxn modelId="{68E54DD3-97C3-48EB-9C06-E736B54F3B98}" type="presOf" srcId="{15BAB3C3-10A2-41EE-A72F-755E1DDDBEE8}" destId="{26CC9182-6693-48A9-9C5B-0358DE5B6AC2}" srcOrd="0" destOrd="1" presId="urn:microsoft.com/office/officeart/2005/8/layout/list1"/>
    <dgm:cxn modelId="{89AAF9D5-6139-40C1-ABF7-B6E53AB4FD88}" srcId="{ECA391F3-C5D5-4E39-9838-A32107BE5A47}" destId="{1E7B273E-0FAF-41B1-ADD2-5C43A6C70E33}" srcOrd="1" destOrd="0" parTransId="{D2930221-FE6D-4C67-B47E-0488A545912F}" sibTransId="{6EA02D25-7E63-4CA6-A92F-EE978EDB8E06}"/>
    <dgm:cxn modelId="{097227E1-BFAA-4283-B911-23615441DBD4}" srcId="{1E7B273E-0FAF-41B1-ADD2-5C43A6C70E33}" destId="{9AED3728-08FF-4CED-870E-3D46C07FE573}" srcOrd="0" destOrd="0" parTransId="{ECDDA6D9-8227-4BB5-8809-77FADEA8091D}" sibTransId="{8D6D687D-2757-4375-9E52-A22A5A02CC34}"/>
    <dgm:cxn modelId="{029294BA-2686-4190-8419-B1EFC5612F1F}" type="presParOf" srcId="{BEC70269-3B6C-4EB5-A798-D3790D0E6412}" destId="{6E4ED7B1-FCDD-4612-B3EF-7108A752163C}" srcOrd="0" destOrd="0" presId="urn:microsoft.com/office/officeart/2005/8/layout/list1"/>
    <dgm:cxn modelId="{B91C2C70-A42A-43DC-A5FE-61242333E40A}" type="presParOf" srcId="{6E4ED7B1-FCDD-4612-B3EF-7108A752163C}" destId="{4003DDBC-5C82-4D4C-B568-BD06032A8B4F}" srcOrd="0" destOrd="0" presId="urn:microsoft.com/office/officeart/2005/8/layout/list1"/>
    <dgm:cxn modelId="{0CD86A4C-ACCA-4BD1-AF1B-EDC95591EAB9}" type="presParOf" srcId="{6E4ED7B1-FCDD-4612-B3EF-7108A752163C}" destId="{5F0026F1-2310-46C5-A33E-2311293E3D12}" srcOrd="1" destOrd="0" presId="urn:microsoft.com/office/officeart/2005/8/layout/list1"/>
    <dgm:cxn modelId="{877BF496-9067-44D2-9A0C-C8A052F6B2F6}" type="presParOf" srcId="{BEC70269-3B6C-4EB5-A798-D3790D0E6412}" destId="{E76E263D-47F5-4780-B45B-09C23A23D152}" srcOrd="1" destOrd="0" presId="urn:microsoft.com/office/officeart/2005/8/layout/list1"/>
    <dgm:cxn modelId="{D94858D4-0526-462F-A676-7F859BC7DE05}" type="presParOf" srcId="{BEC70269-3B6C-4EB5-A798-D3790D0E6412}" destId="{A26DC413-003B-44BB-9970-F7D92F3C2D84}" srcOrd="2" destOrd="0" presId="urn:microsoft.com/office/officeart/2005/8/layout/list1"/>
    <dgm:cxn modelId="{67498E35-4C59-4355-B884-80FE01731DAE}" type="presParOf" srcId="{BEC70269-3B6C-4EB5-A798-D3790D0E6412}" destId="{FC0A939B-836D-4867-8C74-29FD739DDF61}" srcOrd="3" destOrd="0" presId="urn:microsoft.com/office/officeart/2005/8/layout/list1"/>
    <dgm:cxn modelId="{DB2954BF-64A5-4B73-AA6A-B3B41F8A2D5B}" type="presParOf" srcId="{BEC70269-3B6C-4EB5-A798-D3790D0E6412}" destId="{2BF669AE-5F84-4AD8-8FD9-461EF2649D0F}" srcOrd="4" destOrd="0" presId="urn:microsoft.com/office/officeart/2005/8/layout/list1"/>
    <dgm:cxn modelId="{6D5E63D0-CBA3-4360-BEE6-BC3DC5EFB7BB}" type="presParOf" srcId="{2BF669AE-5F84-4AD8-8FD9-461EF2649D0F}" destId="{6D97D326-FED4-4681-9614-BA5EADA55ED1}" srcOrd="0" destOrd="0" presId="urn:microsoft.com/office/officeart/2005/8/layout/list1"/>
    <dgm:cxn modelId="{D87A9686-3BD4-411D-831B-DBB8698949C9}" type="presParOf" srcId="{2BF669AE-5F84-4AD8-8FD9-461EF2649D0F}" destId="{DAC05712-3C20-4388-95F1-CACEB5F9DDDF}" srcOrd="1" destOrd="0" presId="urn:microsoft.com/office/officeart/2005/8/layout/list1"/>
    <dgm:cxn modelId="{2021DB8F-44B8-49A7-BFAD-0195995D8A38}" type="presParOf" srcId="{BEC70269-3B6C-4EB5-A798-D3790D0E6412}" destId="{A3F76CFC-1E06-4607-9CF6-BC5B0FDD7D05}" srcOrd="5" destOrd="0" presId="urn:microsoft.com/office/officeart/2005/8/layout/list1"/>
    <dgm:cxn modelId="{481C15E7-A2DF-4986-9A9B-780DC560BD6F}" type="presParOf" srcId="{BEC70269-3B6C-4EB5-A798-D3790D0E6412}" destId="{26CC9182-6693-48A9-9C5B-0358DE5B6AC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FD9AC4C-9676-421E-A69A-3130DDAB35AC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1F53E-6FE6-410D-9A1E-121B28D0929B}">
      <dgm:prSet phldrT="[Text]"/>
      <dgm:spPr/>
      <dgm:t>
        <a:bodyPr/>
        <a:lstStyle/>
        <a:p>
          <a:pPr rtl="1"/>
          <a:r>
            <a:rPr lang="fa-IR" b="1" strike="noStrike" spc="-1" dirty="0">
              <a:latin typeface="B Zar"/>
              <a:cs typeface="B Zar"/>
            </a:rPr>
            <a:t>راه‌اندازی بخش کوانتوم در شبکه آزمایشگاهی</a:t>
          </a:r>
          <a:br>
            <a:rPr lang="fa-IR" dirty="0"/>
          </a:br>
          <a:r>
            <a:rPr lang="fa-IR" b="1" strike="noStrike" spc="-1" dirty="0">
              <a:latin typeface="B Zar"/>
              <a:ea typeface="DejaVu Sans"/>
            </a:rPr>
            <a:t> </a:t>
          </a:r>
          <a:endParaRPr lang="en-US" dirty="0"/>
        </a:p>
      </dgm:t>
    </dgm:pt>
    <dgm:pt modelId="{E29BAB5C-D3AE-40CD-BD2B-8E0C76B9E63D}" type="parTrans" cxnId="{E053964F-6E29-48BF-9345-58B9DF8C8F18}">
      <dgm:prSet/>
      <dgm:spPr/>
      <dgm:t>
        <a:bodyPr/>
        <a:lstStyle/>
        <a:p>
          <a:pPr rtl="1"/>
          <a:endParaRPr lang="en-US"/>
        </a:p>
      </dgm:t>
    </dgm:pt>
    <dgm:pt modelId="{9765A112-6532-4147-8909-E3C96519EE7A}" type="sibTrans" cxnId="{E053964F-6E29-48BF-9345-58B9DF8C8F18}">
      <dgm:prSet/>
      <dgm:spPr/>
      <dgm:t>
        <a:bodyPr/>
        <a:lstStyle/>
        <a:p>
          <a:pPr rtl="1"/>
          <a:endParaRPr lang="en-US"/>
        </a:p>
      </dgm:t>
    </dgm:pt>
    <dgm:pt modelId="{69BE0AD4-445D-4CD7-865A-865EED9A9E09}">
      <dgm:prSet/>
      <dgm:spPr/>
      <dgm:t>
        <a:bodyPr/>
        <a:lstStyle/>
        <a:p>
          <a:pPr rtl="1"/>
          <a:r>
            <a:rPr lang="fa-IR" b="1" strike="noStrike" spc="-1">
              <a:latin typeface="B Zar"/>
              <a:cs typeface="B Zar"/>
            </a:rPr>
            <a:t>تامین مشروط تجهیزات ازمایشگاهی </a:t>
          </a:r>
          <a:br>
            <a:rPr lang="fa-IR"/>
          </a:br>
          <a:r>
            <a:rPr lang="fa-IR" b="1" strike="noStrike" spc="-1">
              <a:latin typeface="B Zar"/>
              <a:ea typeface="DejaVu Sans"/>
            </a:rPr>
            <a:t> </a:t>
          </a:r>
          <a:endParaRPr lang="fa-IR" b="0" strike="noStrike" spc="-1" dirty="0">
            <a:latin typeface="Arial"/>
          </a:endParaRPr>
        </a:p>
      </dgm:t>
    </dgm:pt>
    <dgm:pt modelId="{EDECB3CF-56E3-452D-AF27-6111C5AAA1A4}" type="parTrans" cxnId="{6FFE2A7D-A27C-4E5B-8EE3-61F7032D5821}">
      <dgm:prSet/>
      <dgm:spPr/>
      <dgm:t>
        <a:bodyPr/>
        <a:lstStyle/>
        <a:p>
          <a:pPr rtl="1"/>
          <a:endParaRPr lang="en-US"/>
        </a:p>
      </dgm:t>
    </dgm:pt>
    <dgm:pt modelId="{A120C802-34B6-4756-B04E-6481C16F6887}" type="sibTrans" cxnId="{6FFE2A7D-A27C-4E5B-8EE3-61F7032D5821}">
      <dgm:prSet/>
      <dgm:spPr/>
      <dgm:t>
        <a:bodyPr/>
        <a:lstStyle/>
        <a:p>
          <a:pPr rtl="1"/>
          <a:endParaRPr lang="en-US"/>
        </a:p>
      </dgm:t>
    </dgm:pt>
    <dgm:pt modelId="{FBB9DB1B-D37C-42D7-9810-890FF34E33BD}">
      <dgm:prSet/>
      <dgm:spPr/>
      <dgm:t>
        <a:bodyPr/>
        <a:lstStyle/>
        <a:p>
          <a:pPr rtl="1"/>
          <a:r>
            <a:rPr lang="fa-IR" b="1" strike="noStrike" spc="-1">
              <a:latin typeface="B Zar"/>
              <a:cs typeface="B Zar"/>
            </a:rPr>
            <a:t>ارائه‌ی خدمات توسط تجهیزات خریداری شده در شبکه</a:t>
          </a:r>
          <a:br>
            <a:rPr lang="fa-IR"/>
          </a:br>
          <a:r>
            <a:rPr lang="fa-IR" b="1" strike="noStrike" spc="-1">
              <a:latin typeface="B Zar"/>
              <a:ea typeface="DejaVu Sans"/>
            </a:rPr>
            <a:t> </a:t>
          </a:r>
          <a:endParaRPr lang="fa-IR" b="0" strike="noStrike" spc="-1" dirty="0">
            <a:latin typeface="Arial"/>
          </a:endParaRPr>
        </a:p>
      </dgm:t>
    </dgm:pt>
    <dgm:pt modelId="{0CD0BCE2-9C9F-4745-8148-BBF026933BFA}" type="parTrans" cxnId="{72D7AB67-4BD1-4FDD-BF99-AA09F9E2AF5E}">
      <dgm:prSet/>
      <dgm:spPr/>
      <dgm:t>
        <a:bodyPr/>
        <a:lstStyle/>
        <a:p>
          <a:pPr rtl="1"/>
          <a:endParaRPr lang="en-US"/>
        </a:p>
      </dgm:t>
    </dgm:pt>
    <dgm:pt modelId="{F353CE4F-2112-4184-88E9-4B7942A1418F}" type="sibTrans" cxnId="{72D7AB67-4BD1-4FDD-BF99-AA09F9E2AF5E}">
      <dgm:prSet/>
      <dgm:spPr/>
      <dgm:t>
        <a:bodyPr/>
        <a:lstStyle/>
        <a:p>
          <a:pPr rtl="1"/>
          <a:endParaRPr lang="en-US"/>
        </a:p>
      </dgm:t>
    </dgm:pt>
    <dgm:pt modelId="{0132F5C6-7AF9-4645-BC3A-4F61DD48F009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اعطای گرنت شبکه آزمایشگاهی به متخصصین </a:t>
          </a:r>
          <a:endParaRPr lang="en-US" b="0" strike="noStrike" spc="-1" dirty="0">
            <a:latin typeface="Arial"/>
          </a:endParaRPr>
        </a:p>
      </dgm:t>
    </dgm:pt>
    <dgm:pt modelId="{6F5B579B-0326-4815-830D-6140EBD977DA}" type="parTrans" cxnId="{42E01177-AE50-4C06-B945-3FEB2D5D07CF}">
      <dgm:prSet/>
      <dgm:spPr/>
      <dgm:t>
        <a:bodyPr/>
        <a:lstStyle/>
        <a:p>
          <a:pPr rtl="1"/>
          <a:endParaRPr lang="en-US"/>
        </a:p>
      </dgm:t>
    </dgm:pt>
    <dgm:pt modelId="{EF7521EB-1D94-4FD9-9D5E-9C61D02D0951}" type="sibTrans" cxnId="{42E01177-AE50-4C06-B945-3FEB2D5D07CF}">
      <dgm:prSet/>
      <dgm:spPr/>
      <dgm:t>
        <a:bodyPr/>
        <a:lstStyle/>
        <a:p>
          <a:pPr rtl="1"/>
          <a:endParaRPr lang="en-US"/>
        </a:p>
      </dgm:t>
    </dgm:pt>
    <dgm:pt modelId="{3DCC7039-D8EE-41AF-9BFD-8ABE39654303}" type="pres">
      <dgm:prSet presAssocID="{1FD9AC4C-9676-421E-A69A-3130DDAB35AC}" presName="diagram" presStyleCnt="0">
        <dgm:presLayoutVars>
          <dgm:dir/>
          <dgm:resizeHandles val="exact"/>
        </dgm:presLayoutVars>
      </dgm:prSet>
      <dgm:spPr/>
    </dgm:pt>
    <dgm:pt modelId="{F0F5345F-7046-4502-8446-53E25998F40F}" type="pres">
      <dgm:prSet presAssocID="{C641F53E-6FE6-410D-9A1E-121B28D0929B}" presName="node" presStyleLbl="node1" presStyleIdx="0" presStyleCnt="4">
        <dgm:presLayoutVars>
          <dgm:bulletEnabled val="1"/>
        </dgm:presLayoutVars>
      </dgm:prSet>
      <dgm:spPr/>
    </dgm:pt>
    <dgm:pt modelId="{26AC9967-CEE5-4656-8AA3-E8DB8FDB65CF}" type="pres">
      <dgm:prSet presAssocID="{9765A112-6532-4147-8909-E3C96519EE7A}" presName="sibTrans" presStyleCnt="0"/>
      <dgm:spPr/>
    </dgm:pt>
    <dgm:pt modelId="{32D17BF5-C7B3-4930-9C52-34EADE4FAFA9}" type="pres">
      <dgm:prSet presAssocID="{69BE0AD4-445D-4CD7-865A-865EED9A9E09}" presName="node" presStyleLbl="node1" presStyleIdx="1" presStyleCnt="4">
        <dgm:presLayoutVars>
          <dgm:bulletEnabled val="1"/>
        </dgm:presLayoutVars>
      </dgm:prSet>
      <dgm:spPr/>
    </dgm:pt>
    <dgm:pt modelId="{4B34E0C4-571E-474B-9634-987CF337A1EC}" type="pres">
      <dgm:prSet presAssocID="{A120C802-34B6-4756-B04E-6481C16F6887}" presName="sibTrans" presStyleCnt="0"/>
      <dgm:spPr/>
    </dgm:pt>
    <dgm:pt modelId="{58A0DF10-1095-4449-B8D8-3E991F5F312E}" type="pres">
      <dgm:prSet presAssocID="{FBB9DB1B-D37C-42D7-9810-890FF34E33BD}" presName="node" presStyleLbl="node1" presStyleIdx="2" presStyleCnt="4">
        <dgm:presLayoutVars>
          <dgm:bulletEnabled val="1"/>
        </dgm:presLayoutVars>
      </dgm:prSet>
      <dgm:spPr/>
    </dgm:pt>
    <dgm:pt modelId="{4380FB11-F5C8-4B02-992F-74EE82F9019D}" type="pres">
      <dgm:prSet presAssocID="{F353CE4F-2112-4184-88E9-4B7942A1418F}" presName="sibTrans" presStyleCnt="0"/>
      <dgm:spPr/>
    </dgm:pt>
    <dgm:pt modelId="{7D973938-F0BF-45FC-8D6D-90441D2EB035}" type="pres">
      <dgm:prSet presAssocID="{0132F5C6-7AF9-4645-BC3A-4F61DD48F009}" presName="node" presStyleLbl="node1" presStyleIdx="3" presStyleCnt="4">
        <dgm:presLayoutVars>
          <dgm:bulletEnabled val="1"/>
        </dgm:presLayoutVars>
      </dgm:prSet>
      <dgm:spPr/>
    </dgm:pt>
  </dgm:ptLst>
  <dgm:cxnLst>
    <dgm:cxn modelId="{60DCDF00-5298-47B7-93F4-643540E00278}" type="presOf" srcId="{1FD9AC4C-9676-421E-A69A-3130DDAB35AC}" destId="{3DCC7039-D8EE-41AF-9BFD-8ABE39654303}" srcOrd="0" destOrd="0" presId="urn:microsoft.com/office/officeart/2005/8/layout/default"/>
    <dgm:cxn modelId="{1FBE830F-3C79-4754-811B-70F6367755CE}" type="presOf" srcId="{C641F53E-6FE6-410D-9A1E-121B28D0929B}" destId="{F0F5345F-7046-4502-8446-53E25998F40F}" srcOrd="0" destOrd="0" presId="urn:microsoft.com/office/officeart/2005/8/layout/default"/>
    <dgm:cxn modelId="{DBDD341A-AB05-4209-A92A-99D869C7CA83}" type="presOf" srcId="{69BE0AD4-445D-4CD7-865A-865EED9A9E09}" destId="{32D17BF5-C7B3-4930-9C52-34EADE4FAFA9}" srcOrd="0" destOrd="0" presId="urn:microsoft.com/office/officeart/2005/8/layout/default"/>
    <dgm:cxn modelId="{F640C624-4D3D-4387-9CE0-3B486DC3CE33}" type="presOf" srcId="{0132F5C6-7AF9-4645-BC3A-4F61DD48F009}" destId="{7D973938-F0BF-45FC-8D6D-90441D2EB035}" srcOrd="0" destOrd="0" presId="urn:microsoft.com/office/officeart/2005/8/layout/default"/>
    <dgm:cxn modelId="{72D7AB67-4BD1-4FDD-BF99-AA09F9E2AF5E}" srcId="{1FD9AC4C-9676-421E-A69A-3130DDAB35AC}" destId="{FBB9DB1B-D37C-42D7-9810-890FF34E33BD}" srcOrd="2" destOrd="0" parTransId="{0CD0BCE2-9C9F-4745-8148-BBF026933BFA}" sibTransId="{F353CE4F-2112-4184-88E9-4B7942A1418F}"/>
    <dgm:cxn modelId="{E053964F-6E29-48BF-9345-58B9DF8C8F18}" srcId="{1FD9AC4C-9676-421E-A69A-3130DDAB35AC}" destId="{C641F53E-6FE6-410D-9A1E-121B28D0929B}" srcOrd="0" destOrd="0" parTransId="{E29BAB5C-D3AE-40CD-BD2B-8E0C76B9E63D}" sibTransId="{9765A112-6532-4147-8909-E3C96519EE7A}"/>
    <dgm:cxn modelId="{42E01177-AE50-4C06-B945-3FEB2D5D07CF}" srcId="{1FD9AC4C-9676-421E-A69A-3130DDAB35AC}" destId="{0132F5C6-7AF9-4645-BC3A-4F61DD48F009}" srcOrd="3" destOrd="0" parTransId="{6F5B579B-0326-4815-830D-6140EBD977DA}" sibTransId="{EF7521EB-1D94-4FD9-9D5E-9C61D02D0951}"/>
    <dgm:cxn modelId="{6FFE2A7D-A27C-4E5B-8EE3-61F7032D5821}" srcId="{1FD9AC4C-9676-421E-A69A-3130DDAB35AC}" destId="{69BE0AD4-445D-4CD7-865A-865EED9A9E09}" srcOrd="1" destOrd="0" parTransId="{EDECB3CF-56E3-452D-AF27-6111C5AAA1A4}" sibTransId="{A120C802-34B6-4756-B04E-6481C16F6887}"/>
    <dgm:cxn modelId="{F94D96EC-AB64-4DD4-9A18-6123157A75A3}" type="presOf" srcId="{FBB9DB1B-D37C-42D7-9810-890FF34E33BD}" destId="{58A0DF10-1095-4449-B8D8-3E991F5F312E}" srcOrd="0" destOrd="0" presId="urn:microsoft.com/office/officeart/2005/8/layout/default"/>
    <dgm:cxn modelId="{8534E520-D68E-4B01-B369-C126B84C56A2}" type="presParOf" srcId="{3DCC7039-D8EE-41AF-9BFD-8ABE39654303}" destId="{F0F5345F-7046-4502-8446-53E25998F40F}" srcOrd="0" destOrd="0" presId="urn:microsoft.com/office/officeart/2005/8/layout/default"/>
    <dgm:cxn modelId="{6B52CDB5-5C63-4053-A98F-1E76C3354A2B}" type="presParOf" srcId="{3DCC7039-D8EE-41AF-9BFD-8ABE39654303}" destId="{26AC9967-CEE5-4656-8AA3-E8DB8FDB65CF}" srcOrd="1" destOrd="0" presId="urn:microsoft.com/office/officeart/2005/8/layout/default"/>
    <dgm:cxn modelId="{08446345-9AED-49C2-9995-42E82D2999C2}" type="presParOf" srcId="{3DCC7039-D8EE-41AF-9BFD-8ABE39654303}" destId="{32D17BF5-C7B3-4930-9C52-34EADE4FAFA9}" srcOrd="2" destOrd="0" presId="urn:microsoft.com/office/officeart/2005/8/layout/default"/>
    <dgm:cxn modelId="{00083873-041B-441A-9165-60383988D220}" type="presParOf" srcId="{3DCC7039-D8EE-41AF-9BFD-8ABE39654303}" destId="{4B34E0C4-571E-474B-9634-987CF337A1EC}" srcOrd="3" destOrd="0" presId="urn:microsoft.com/office/officeart/2005/8/layout/default"/>
    <dgm:cxn modelId="{D1428789-2321-4EE5-9F2F-5950F0E8D01E}" type="presParOf" srcId="{3DCC7039-D8EE-41AF-9BFD-8ABE39654303}" destId="{58A0DF10-1095-4449-B8D8-3E991F5F312E}" srcOrd="4" destOrd="0" presId="urn:microsoft.com/office/officeart/2005/8/layout/default"/>
    <dgm:cxn modelId="{67C964D9-5F67-4C6C-BF6D-B73759B622FB}" type="presParOf" srcId="{3DCC7039-D8EE-41AF-9BFD-8ABE39654303}" destId="{4380FB11-F5C8-4B02-992F-74EE82F9019D}" srcOrd="5" destOrd="0" presId="urn:microsoft.com/office/officeart/2005/8/layout/default"/>
    <dgm:cxn modelId="{B699D60B-E464-41D7-A786-F0B8F75C254C}" type="presParOf" srcId="{3DCC7039-D8EE-41AF-9BFD-8ABE39654303}" destId="{7D973938-F0BF-45FC-8D6D-90441D2EB03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72CD637-2016-4031-83A0-D6F8CB2E1C2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</dgm:pt>
    <dgm:pt modelId="{3033CA24-848B-4882-9072-0A365998DD0C}">
      <dgm:prSet phldrT="[Text]"/>
      <dgm:spPr/>
      <dgm:t>
        <a:bodyPr/>
        <a:lstStyle/>
        <a:p>
          <a:pPr rtl="1"/>
          <a:r>
            <a:rPr lang="fa-IR" b="1" strike="noStrike" spc="-1" dirty="0">
              <a:latin typeface="B Zar"/>
              <a:cs typeface="B Zar"/>
            </a:rPr>
            <a:t>شبکه‌سازی</a:t>
          </a:r>
          <a:br>
            <a:rPr lang="fa-IR" dirty="0"/>
          </a:br>
          <a:r>
            <a:rPr lang="fa-IR" b="1" strike="noStrike" spc="-1" dirty="0">
              <a:latin typeface="B Zar"/>
              <a:ea typeface="DejaVu Sans"/>
            </a:rPr>
            <a:t> </a:t>
          </a:r>
          <a:endParaRPr lang="en-US" dirty="0"/>
        </a:p>
      </dgm:t>
    </dgm:pt>
    <dgm:pt modelId="{F12D015F-8AA6-475C-B8E3-4B241EFAE37E}" type="parTrans" cxnId="{08FED72E-A8BA-47FA-AEF3-6F151EBB98F3}">
      <dgm:prSet/>
      <dgm:spPr/>
      <dgm:t>
        <a:bodyPr/>
        <a:lstStyle/>
        <a:p>
          <a:pPr rtl="1"/>
          <a:endParaRPr lang="en-US"/>
        </a:p>
      </dgm:t>
    </dgm:pt>
    <dgm:pt modelId="{03843DB9-E653-47A0-AA3E-334980D8EE21}" type="sibTrans" cxnId="{08FED72E-A8BA-47FA-AEF3-6F151EBB98F3}">
      <dgm:prSet/>
      <dgm:spPr/>
      <dgm:t>
        <a:bodyPr/>
        <a:lstStyle/>
        <a:p>
          <a:pPr rtl="1"/>
          <a:endParaRPr lang="en-US"/>
        </a:p>
      </dgm:t>
    </dgm:pt>
    <dgm:pt modelId="{CCDE5245-D379-4B17-BF53-2F6628C22345}">
      <dgm:prSet/>
      <dgm:spPr/>
      <dgm:t>
        <a:bodyPr/>
        <a:lstStyle/>
        <a:p>
          <a:pPr rtl="1"/>
          <a:r>
            <a:rPr lang="fa-IR" b="1" strike="noStrike" spc="-1">
              <a:latin typeface="B Zar"/>
              <a:cs typeface="B Zar"/>
            </a:rPr>
            <a:t>آماده به کار کردن زیرساخت‌های معیوب</a:t>
          </a:r>
          <a:br>
            <a:rPr lang="fa-IR"/>
          </a:br>
          <a:r>
            <a:rPr lang="fa-IR" b="1" strike="noStrike" spc="-1">
              <a:latin typeface="B Zar"/>
              <a:ea typeface="DejaVu Sans"/>
            </a:rPr>
            <a:t> </a:t>
          </a:r>
          <a:endParaRPr lang="fa-IR" b="0" strike="noStrike" spc="-1" dirty="0">
            <a:latin typeface="Arial"/>
          </a:endParaRPr>
        </a:p>
      </dgm:t>
    </dgm:pt>
    <dgm:pt modelId="{40441EB1-65E1-4444-AD01-7EBE2826AB2B}" type="parTrans" cxnId="{86BE1EE7-22DD-49F1-8BC0-415A962FB6B0}">
      <dgm:prSet/>
      <dgm:spPr/>
      <dgm:t>
        <a:bodyPr/>
        <a:lstStyle/>
        <a:p>
          <a:pPr rtl="1"/>
          <a:endParaRPr lang="en-US"/>
        </a:p>
      </dgm:t>
    </dgm:pt>
    <dgm:pt modelId="{B92A4CDE-12CD-4276-B601-B6706C9AF632}" type="sibTrans" cxnId="{86BE1EE7-22DD-49F1-8BC0-415A962FB6B0}">
      <dgm:prSet/>
      <dgm:spPr/>
      <dgm:t>
        <a:bodyPr/>
        <a:lstStyle/>
        <a:p>
          <a:pPr rtl="1"/>
          <a:endParaRPr lang="en-US"/>
        </a:p>
      </dgm:t>
    </dgm:pt>
    <dgm:pt modelId="{0532E473-C1E6-416B-B1ED-356F52957EF7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جهت‌دهی به فعالیت‌های آزمایشگاهی</a:t>
          </a:r>
          <a:endParaRPr lang="en-US" b="0" strike="noStrike" spc="-1" dirty="0">
            <a:latin typeface="Arial"/>
          </a:endParaRPr>
        </a:p>
      </dgm:t>
    </dgm:pt>
    <dgm:pt modelId="{6C399EBE-5360-4CFF-94F6-362E5155D1B7}" type="parTrans" cxnId="{11C3A478-C02F-44D4-893E-B67748C24584}">
      <dgm:prSet/>
      <dgm:spPr/>
      <dgm:t>
        <a:bodyPr/>
        <a:lstStyle/>
        <a:p>
          <a:pPr rtl="1"/>
          <a:endParaRPr lang="en-US"/>
        </a:p>
      </dgm:t>
    </dgm:pt>
    <dgm:pt modelId="{266227B4-6B86-470D-AB8F-F6A52F5AE80C}" type="sibTrans" cxnId="{11C3A478-C02F-44D4-893E-B67748C24584}">
      <dgm:prSet/>
      <dgm:spPr/>
      <dgm:t>
        <a:bodyPr/>
        <a:lstStyle/>
        <a:p>
          <a:pPr rtl="1"/>
          <a:endParaRPr lang="en-US"/>
        </a:p>
      </dgm:t>
    </dgm:pt>
    <dgm:pt modelId="{63215C3E-8978-4B30-B846-4B93BC828B01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خرید و واگذاری هدفمند تجهیزات تخصصی</a:t>
          </a:r>
          <a:br>
            <a:rPr lang="fa-IR" b="1" strike="noStrike" spc="-1">
              <a:latin typeface="B Zar"/>
              <a:cs typeface="B Zar"/>
            </a:rPr>
          </a:br>
          <a:endParaRPr lang="fa-IR" b="1" strike="noStrike" spc="-1" dirty="0">
            <a:latin typeface="B Zar"/>
            <a:cs typeface="B Zar"/>
          </a:endParaRPr>
        </a:p>
      </dgm:t>
    </dgm:pt>
    <dgm:pt modelId="{5F877A81-C59B-49EC-810C-FF0F8C6F2AA3}" type="parTrans" cxnId="{1D1B9A33-DE00-430E-B393-9AE341A568FA}">
      <dgm:prSet/>
      <dgm:spPr/>
      <dgm:t>
        <a:bodyPr/>
        <a:lstStyle/>
        <a:p>
          <a:pPr rtl="1"/>
          <a:endParaRPr lang="en-US"/>
        </a:p>
      </dgm:t>
    </dgm:pt>
    <dgm:pt modelId="{383D7707-36E7-4A07-A05D-AFC1E9E991BC}" type="sibTrans" cxnId="{1D1B9A33-DE00-430E-B393-9AE341A568FA}">
      <dgm:prSet/>
      <dgm:spPr/>
      <dgm:t>
        <a:bodyPr/>
        <a:lstStyle/>
        <a:p>
          <a:pPr rtl="1"/>
          <a:endParaRPr lang="en-US"/>
        </a:p>
      </dgm:t>
    </dgm:pt>
    <dgm:pt modelId="{31B4D7EC-CFFB-4434-937C-C5622EFC38CC}">
      <dgm:prSet/>
      <dgm:spPr/>
      <dgm:t>
        <a:bodyPr/>
        <a:lstStyle/>
        <a:p>
          <a:pPr rtl="1"/>
          <a:r>
            <a:rPr lang="fa-IR" b="1" spc="-1">
              <a:latin typeface="B Zar"/>
              <a:cs typeface="B Zar"/>
            </a:rPr>
            <a:t>ارزیابی و استاندارد</a:t>
          </a:r>
          <a:r>
            <a:rPr lang="hi-IN" b="1" strike="noStrike" spc="-1">
              <a:latin typeface="B Zar"/>
              <a:cs typeface="B Zar"/>
            </a:rPr>
            <a:t> </a:t>
          </a:r>
          <a:endParaRPr lang="en-US" b="0" strike="noStrike" spc="-1" dirty="0">
            <a:latin typeface="Arial"/>
          </a:endParaRPr>
        </a:p>
      </dgm:t>
    </dgm:pt>
    <dgm:pt modelId="{865AE01F-19EF-452A-9F38-14E72F4F8A55}" type="parTrans" cxnId="{B7F018ED-F4E9-4BF3-96CC-4522DF2FBD31}">
      <dgm:prSet/>
      <dgm:spPr/>
      <dgm:t>
        <a:bodyPr/>
        <a:lstStyle/>
        <a:p>
          <a:pPr rtl="1"/>
          <a:endParaRPr lang="en-US"/>
        </a:p>
      </dgm:t>
    </dgm:pt>
    <dgm:pt modelId="{0B7AE25E-C437-4A70-AF1C-798F31F597A2}" type="sibTrans" cxnId="{B7F018ED-F4E9-4BF3-96CC-4522DF2FBD31}">
      <dgm:prSet/>
      <dgm:spPr/>
      <dgm:t>
        <a:bodyPr/>
        <a:lstStyle/>
        <a:p>
          <a:pPr rtl="1"/>
          <a:endParaRPr lang="en-US"/>
        </a:p>
      </dgm:t>
    </dgm:pt>
    <dgm:pt modelId="{B15A8E90-C8B6-41CC-9267-118E6A95AC6C}" type="pres">
      <dgm:prSet presAssocID="{E72CD637-2016-4031-83A0-D6F8CB2E1C25}" presName="linear" presStyleCnt="0">
        <dgm:presLayoutVars>
          <dgm:animLvl val="lvl"/>
          <dgm:resizeHandles val="exact"/>
        </dgm:presLayoutVars>
      </dgm:prSet>
      <dgm:spPr/>
    </dgm:pt>
    <dgm:pt modelId="{2A73391E-BE40-4F4D-9942-8FFB6405A286}" type="pres">
      <dgm:prSet presAssocID="{3033CA24-848B-4882-9072-0A365998DD0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FAEAA2AD-A245-4878-9104-BB44BF5E7783}" type="pres">
      <dgm:prSet presAssocID="{03843DB9-E653-47A0-AA3E-334980D8EE21}" presName="spacer" presStyleCnt="0"/>
      <dgm:spPr/>
    </dgm:pt>
    <dgm:pt modelId="{CB601E6D-7A3F-4D26-8940-237C0EB9DB2D}" type="pres">
      <dgm:prSet presAssocID="{CCDE5245-D379-4B17-BF53-2F6628C2234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9F2034A-3EAD-4C1A-838C-A9B3C643B405}" type="pres">
      <dgm:prSet presAssocID="{B92A4CDE-12CD-4276-B601-B6706C9AF632}" presName="spacer" presStyleCnt="0"/>
      <dgm:spPr/>
    </dgm:pt>
    <dgm:pt modelId="{F42A47DC-5EAD-4962-8EA2-4EA97453E749}" type="pres">
      <dgm:prSet presAssocID="{0532E473-C1E6-416B-B1ED-356F52957EF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F2D23E9-DA24-401D-B63F-7B043D78BE49}" type="pres">
      <dgm:prSet presAssocID="{266227B4-6B86-470D-AB8F-F6A52F5AE80C}" presName="spacer" presStyleCnt="0"/>
      <dgm:spPr/>
    </dgm:pt>
    <dgm:pt modelId="{E732D24B-1E89-437C-AEA0-19D6789E6F1A}" type="pres">
      <dgm:prSet presAssocID="{63215C3E-8978-4B30-B846-4B93BC828B0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92EB013-02D2-4109-9F31-01B465185609}" type="pres">
      <dgm:prSet presAssocID="{383D7707-36E7-4A07-A05D-AFC1E9E991BC}" presName="spacer" presStyleCnt="0"/>
      <dgm:spPr/>
    </dgm:pt>
    <dgm:pt modelId="{6E8A55E6-58CF-4D3A-82B9-978F574DE109}" type="pres">
      <dgm:prSet presAssocID="{31B4D7EC-CFFB-4434-937C-C5622EFC38CC}" presName="parentText" presStyleLbl="node1" presStyleIdx="4" presStyleCnt="5" custLinFactNeighborX="0">
        <dgm:presLayoutVars>
          <dgm:chMax val="0"/>
          <dgm:bulletEnabled val="1"/>
        </dgm:presLayoutVars>
      </dgm:prSet>
      <dgm:spPr/>
    </dgm:pt>
  </dgm:ptLst>
  <dgm:cxnLst>
    <dgm:cxn modelId="{F3724202-DB23-4BD8-983F-6261110193AF}" type="presOf" srcId="{E72CD637-2016-4031-83A0-D6F8CB2E1C25}" destId="{B15A8E90-C8B6-41CC-9267-118E6A95AC6C}" srcOrd="0" destOrd="0" presId="urn:microsoft.com/office/officeart/2005/8/layout/vList2"/>
    <dgm:cxn modelId="{FF4EC424-2005-455C-80F4-00028154883E}" type="presOf" srcId="{CCDE5245-D379-4B17-BF53-2F6628C22345}" destId="{CB601E6D-7A3F-4D26-8940-237C0EB9DB2D}" srcOrd="0" destOrd="0" presId="urn:microsoft.com/office/officeart/2005/8/layout/vList2"/>
    <dgm:cxn modelId="{08FED72E-A8BA-47FA-AEF3-6F151EBB98F3}" srcId="{E72CD637-2016-4031-83A0-D6F8CB2E1C25}" destId="{3033CA24-848B-4882-9072-0A365998DD0C}" srcOrd="0" destOrd="0" parTransId="{F12D015F-8AA6-475C-B8E3-4B241EFAE37E}" sibTransId="{03843DB9-E653-47A0-AA3E-334980D8EE21}"/>
    <dgm:cxn modelId="{1D1B9A33-DE00-430E-B393-9AE341A568FA}" srcId="{E72CD637-2016-4031-83A0-D6F8CB2E1C25}" destId="{63215C3E-8978-4B30-B846-4B93BC828B01}" srcOrd="3" destOrd="0" parTransId="{5F877A81-C59B-49EC-810C-FF0F8C6F2AA3}" sibTransId="{383D7707-36E7-4A07-A05D-AFC1E9E991BC}"/>
    <dgm:cxn modelId="{BF58E643-6462-4088-AAF4-855EC4DEABB2}" type="presOf" srcId="{3033CA24-848B-4882-9072-0A365998DD0C}" destId="{2A73391E-BE40-4F4D-9942-8FFB6405A286}" srcOrd="0" destOrd="0" presId="urn:microsoft.com/office/officeart/2005/8/layout/vList2"/>
    <dgm:cxn modelId="{1F597045-2DD5-4C6D-8C7A-1555F6BFA035}" type="presOf" srcId="{0532E473-C1E6-416B-B1ED-356F52957EF7}" destId="{F42A47DC-5EAD-4962-8EA2-4EA97453E749}" srcOrd="0" destOrd="0" presId="urn:microsoft.com/office/officeart/2005/8/layout/vList2"/>
    <dgm:cxn modelId="{11C3A478-C02F-44D4-893E-B67748C24584}" srcId="{E72CD637-2016-4031-83A0-D6F8CB2E1C25}" destId="{0532E473-C1E6-416B-B1ED-356F52957EF7}" srcOrd="2" destOrd="0" parTransId="{6C399EBE-5360-4CFF-94F6-362E5155D1B7}" sibTransId="{266227B4-6B86-470D-AB8F-F6A52F5AE80C}"/>
    <dgm:cxn modelId="{80E55CB8-92EA-4972-A3BC-5604F2FDBF10}" type="presOf" srcId="{31B4D7EC-CFFB-4434-937C-C5622EFC38CC}" destId="{6E8A55E6-58CF-4D3A-82B9-978F574DE109}" srcOrd="0" destOrd="0" presId="urn:microsoft.com/office/officeart/2005/8/layout/vList2"/>
    <dgm:cxn modelId="{86BE1EE7-22DD-49F1-8BC0-415A962FB6B0}" srcId="{E72CD637-2016-4031-83A0-D6F8CB2E1C25}" destId="{CCDE5245-D379-4B17-BF53-2F6628C22345}" srcOrd="1" destOrd="0" parTransId="{40441EB1-65E1-4444-AD01-7EBE2826AB2B}" sibTransId="{B92A4CDE-12CD-4276-B601-B6706C9AF632}"/>
    <dgm:cxn modelId="{B7F018ED-F4E9-4BF3-96CC-4522DF2FBD31}" srcId="{E72CD637-2016-4031-83A0-D6F8CB2E1C25}" destId="{31B4D7EC-CFFB-4434-937C-C5622EFC38CC}" srcOrd="4" destOrd="0" parTransId="{865AE01F-19EF-452A-9F38-14E72F4F8A55}" sibTransId="{0B7AE25E-C437-4A70-AF1C-798F31F597A2}"/>
    <dgm:cxn modelId="{2D5A1BFD-FBE3-43A3-ACB6-C330C37F9A7C}" type="presOf" srcId="{63215C3E-8978-4B30-B846-4B93BC828B01}" destId="{E732D24B-1E89-437C-AEA0-19D6789E6F1A}" srcOrd="0" destOrd="0" presId="urn:microsoft.com/office/officeart/2005/8/layout/vList2"/>
    <dgm:cxn modelId="{8B37E68F-2D2A-4C24-9037-7AA61C8F3833}" type="presParOf" srcId="{B15A8E90-C8B6-41CC-9267-118E6A95AC6C}" destId="{2A73391E-BE40-4F4D-9942-8FFB6405A286}" srcOrd="0" destOrd="0" presId="urn:microsoft.com/office/officeart/2005/8/layout/vList2"/>
    <dgm:cxn modelId="{AD50AD2F-2521-45CF-B782-7F3CC63A727D}" type="presParOf" srcId="{B15A8E90-C8B6-41CC-9267-118E6A95AC6C}" destId="{FAEAA2AD-A245-4878-9104-BB44BF5E7783}" srcOrd="1" destOrd="0" presId="urn:microsoft.com/office/officeart/2005/8/layout/vList2"/>
    <dgm:cxn modelId="{067C451C-97A7-4979-B96B-1359E17B5913}" type="presParOf" srcId="{B15A8E90-C8B6-41CC-9267-118E6A95AC6C}" destId="{CB601E6D-7A3F-4D26-8940-237C0EB9DB2D}" srcOrd="2" destOrd="0" presId="urn:microsoft.com/office/officeart/2005/8/layout/vList2"/>
    <dgm:cxn modelId="{581A042C-73B7-4620-9A88-61FF128AB18B}" type="presParOf" srcId="{B15A8E90-C8B6-41CC-9267-118E6A95AC6C}" destId="{F9F2034A-3EAD-4C1A-838C-A9B3C643B405}" srcOrd="3" destOrd="0" presId="urn:microsoft.com/office/officeart/2005/8/layout/vList2"/>
    <dgm:cxn modelId="{A3F22E18-E112-44FE-AAFB-A87A13E2EA1E}" type="presParOf" srcId="{B15A8E90-C8B6-41CC-9267-118E6A95AC6C}" destId="{F42A47DC-5EAD-4962-8EA2-4EA97453E749}" srcOrd="4" destOrd="0" presId="urn:microsoft.com/office/officeart/2005/8/layout/vList2"/>
    <dgm:cxn modelId="{10149F5D-C706-4344-8023-74954D84BD2B}" type="presParOf" srcId="{B15A8E90-C8B6-41CC-9267-118E6A95AC6C}" destId="{6F2D23E9-DA24-401D-B63F-7B043D78BE49}" srcOrd="5" destOrd="0" presId="urn:microsoft.com/office/officeart/2005/8/layout/vList2"/>
    <dgm:cxn modelId="{0D6644F2-79A0-4D2C-8501-06BB80FD36F5}" type="presParOf" srcId="{B15A8E90-C8B6-41CC-9267-118E6A95AC6C}" destId="{E732D24B-1E89-437C-AEA0-19D6789E6F1A}" srcOrd="6" destOrd="0" presId="urn:microsoft.com/office/officeart/2005/8/layout/vList2"/>
    <dgm:cxn modelId="{AB865E13-956D-4FBB-8F5C-FA1319D23F20}" type="presParOf" srcId="{B15A8E90-C8B6-41CC-9267-118E6A95AC6C}" destId="{992EB013-02D2-4109-9F31-01B465185609}" srcOrd="7" destOrd="0" presId="urn:microsoft.com/office/officeart/2005/8/layout/vList2"/>
    <dgm:cxn modelId="{1D81EB54-EF01-4BF2-A33F-19448718F48F}" type="presParOf" srcId="{B15A8E90-C8B6-41CC-9267-118E6A95AC6C}" destId="{6E8A55E6-58CF-4D3A-82B9-978F574DE10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9E06ED9-D0F9-4A9B-A7BD-3A311712F6D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E96FC5-1B9C-47E3-8676-BC20187A7A92}">
      <dgm:prSet phldrT="[Text]"/>
      <dgm:spPr/>
      <dgm:t>
        <a:bodyPr/>
        <a:lstStyle/>
        <a:p>
          <a:pPr rtl="1"/>
          <a:r>
            <a:rPr lang="hi-IN" b="1" strike="noStrike" spc="-1" dirty="0">
              <a:latin typeface="B Zar"/>
              <a:cs typeface="B Zar"/>
            </a:rPr>
            <a:t>شناسایی و همکاری با نیروهای داخلی</a:t>
          </a:r>
          <a:endParaRPr lang="en-US" dirty="0"/>
        </a:p>
      </dgm:t>
    </dgm:pt>
    <dgm:pt modelId="{C047C804-B12D-46AA-BECB-7AF790702B96}" type="parTrans" cxnId="{738B1494-1402-4BD4-A612-5DA3F1C2D65C}">
      <dgm:prSet/>
      <dgm:spPr/>
      <dgm:t>
        <a:bodyPr/>
        <a:lstStyle/>
        <a:p>
          <a:pPr rtl="1"/>
          <a:endParaRPr lang="en-US"/>
        </a:p>
      </dgm:t>
    </dgm:pt>
    <dgm:pt modelId="{32D1F886-323A-4B7C-8EF9-71C3C632D918}" type="sibTrans" cxnId="{738B1494-1402-4BD4-A612-5DA3F1C2D65C}">
      <dgm:prSet/>
      <dgm:spPr/>
      <dgm:t>
        <a:bodyPr/>
        <a:lstStyle/>
        <a:p>
          <a:pPr rtl="1"/>
          <a:endParaRPr lang="en-US"/>
        </a:p>
      </dgm:t>
    </dgm:pt>
    <dgm:pt modelId="{F250E25C-EC85-4C3E-9083-9E85AE28810B}">
      <dgm:prSet/>
      <dgm:spPr/>
      <dgm:t>
        <a:bodyPr/>
        <a:lstStyle/>
        <a:p>
          <a:pPr rtl="1"/>
          <a:r>
            <a:rPr lang="fa-IR" dirty="0">
              <a:cs typeface="B Zar" panose="00000400000000000000" pitchFamily="2" charset="-78"/>
            </a:rPr>
            <a:t>اساتید</a:t>
          </a:r>
        </a:p>
      </dgm:t>
    </dgm:pt>
    <dgm:pt modelId="{9E6EBFB7-B64E-408A-AC16-A5575DB1D65F}" type="parTrans" cxnId="{333ABF93-5D53-4BBC-9823-9202EC08BE12}">
      <dgm:prSet/>
      <dgm:spPr/>
      <dgm:t>
        <a:bodyPr/>
        <a:lstStyle/>
        <a:p>
          <a:pPr rtl="1"/>
          <a:endParaRPr lang="en-US"/>
        </a:p>
      </dgm:t>
    </dgm:pt>
    <dgm:pt modelId="{0A3390E2-FB5D-48C8-82CA-5958F193D911}" type="sibTrans" cxnId="{333ABF93-5D53-4BBC-9823-9202EC08BE12}">
      <dgm:prSet/>
      <dgm:spPr/>
      <dgm:t>
        <a:bodyPr/>
        <a:lstStyle/>
        <a:p>
          <a:pPr rtl="1"/>
          <a:endParaRPr lang="en-US"/>
        </a:p>
      </dgm:t>
    </dgm:pt>
    <dgm:pt modelId="{A271D9F3-3557-4F17-B36C-B2B2449A5F17}">
      <dgm:prSet/>
      <dgm:spPr/>
      <dgm:t>
        <a:bodyPr/>
        <a:lstStyle/>
        <a:p>
          <a:pPr rtl="1"/>
          <a:r>
            <a:rPr lang="fa-IR" dirty="0">
              <a:cs typeface="B Zar" panose="00000400000000000000" pitchFamily="2" charset="-78"/>
            </a:rPr>
            <a:t>دانشجویان</a:t>
          </a:r>
        </a:p>
      </dgm:t>
    </dgm:pt>
    <dgm:pt modelId="{9F098B0F-1C7A-47CE-B6B4-39C046FCF400}" type="parTrans" cxnId="{11422CED-1AC1-49AA-8383-80540E373A16}">
      <dgm:prSet/>
      <dgm:spPr/>
      <dgm:t>
        <a:bodyPr/>
        <a:lstStyle/>
        <a:p>
          <a:pPr rtl="1"/>
          <a:endParaRPr lang="en-US"/>
        </a:p>
      </dgm:t>
    </dgm:pt>
    <dgm:pt modelId="{DF41046C-77D8-4592-B0FA-E9ECB24FF7E2}" type="sibTrans" cxnId="{11422CED-1AC1-49AA-8383-80540E373A16}">
      <dgm:prSet/>
      <dgm:spPr/>
      <dgm:t>
        <a:bodyPr/>
        <a:lstStyle/>
        <a:p>
          <a:pPr rtl="1"/>
          <a:endParaRPr lang="en-US"/>
        </a:p>
      </dgm:t>
    </dgm:pt>
    <dgm:pt modelId="{D3E04BC1-89E6-4851-BBAF-412606482396}">
      <dgm:prSet/>
      <dgm:spPr/>
      <dgm:t>
        <a:bodyPr/>
        <a:lstStyle/>
        <a:p>
          <a:pPr rtl="1"/>
          <a:r>
            <a:rPr lang="fa-IR">
              <a:cs typeface="B Zar" panose="00000400000000000000" pitchFamily="2" charset="-78"/>
            </a:rPr>
            <a:t>شرکت ها</a:t>
          </a:r>
          <a:br>
            <a:rPr lang="fa-IR"/>
          </a:br>
          <a:r>
            <a:rPr lang="fa-IR" b="1" strike="noStrike" spc="-1">
              <a:latin typeface="B Zar"/>
              <a:ea typeface="DejaVu Sans"/>
            </a:rPr>
            <a:t> </a:t>
          </a:r>
          <a:endParaRPr lang="fa-IR" b="0" strike="noStrike" spc="-1" dirty="0">
            <a:latin typeface="Arial"/>
          </a:endParaRPr>
        </a:p>
      </dgm:t>
    </dgm:pt>
    <dgm:pt modelId="{96DEA54B-EDE6-47C4-BCC6-760F5C3822AB}" type="parTrans" cxnId="{201761D7-F9CE-4DC3-81A1-9D9A1EDE8887}">
      <dgm:prSet/>
      <dgm:spPr/>
      <dgm:t>
        <a:bodyPr/>
        <a:lstStyle/>
        <a:p>
          <a:pPr rtl="1"/>
          <a:endParaRPr lang="en-US"/>
        </a:p>
      </dgm:t>
    </dgm:pt>
    <dgm:pt modelId="{C2FCE7F5-1502-46BE-817F-394912F03482}" type="sibTrans" cxnId="{201761D7-F9CE-4DC3-81A1-9D9A1EDE8887}">
      <dgm:prSet/>
      <dgm:spPr/>
      <dgm:t>
        <a:bodyPr/>
        <a:lstStyle/>
        <a:p>
          <a:pPr rtl="1"/>
          <a:endParaRPr lang="en-US"/>
        </a:p>
      </dgm:t>
    </dgm:pt>
    <dgm:pt modelId="{1F8ED820-B862-4B3A-87DD-8B8154EE76B1}">
      <dgm:prSet/>
      <dgm:spPr/>
      <dgm:t>
        <a:bodyPr/>
        <a:lstStyle/>
        <a:p>
          <a:pPr rtl="1"/>
          <a:r>
            <a:rPr lang="fa-IR" b="1" strike="noStrike" spc="-1">
              <a:latin typeface="B Zar"/>
              <a:cs typeface="B Zar"/>
            </a:rPr>
            <a:t>برنامه‌ی ارتقای نیروی انسانی</a:t>
          </a:r>
          <a:br>
            <a:rPr lang="fa-IR"/>
          </a:br>
          <a:r>
            <a:rPr lang="fa-IR" b="1" strike="noStrike" spc="-1">
              <a:latin typeface="B Zar"/>
              <a:ea typeface="DejaVu Sans"/>
            </a:rPr>
            <a:t> </a:t>
          </a:r>
          <a:endParaRPr lang="fa-IR" b="0" strike="noStrike" spc="-1" dirty="0">
            <a:latin typeface="Arial"/>
          </a:endParaRPr>
        </a:p>
      </dgm:t>
    </dgm:pt>
    <dgm:pt modelId="{F97F31C2-87A0-4B80-8617-506EAEC61971}" type="parTrans" cxnId="{D1E79DC8-68D3-45BD-B76F-2CFFDCBCB260}">
      <dgm:prSet/>
      <dgm:spPr/>
      <dgm:t>
        <a:bodyPr/>
        <a:lstStyle/>
        <a:p>
          <a:pPr rtl="1"/>
          <a:endParaRPr lang="en-US"/>
        </a:p>
      </dgm:t>
    </dgm:pt>
    <dgm:pt modelId="{5CB29696-A047-48F2-A5C5-72D4C590B025}" type="sibTrans" cxnId="{D1E79DC8-68D3-45BD-B76F-2CFFDCBCB260}">
      <dgm:prSet/>
      <dgm:spPr/>
      <dgm:t>
        <a:bodyPr/>
        <a:lstStyle/>
        <a:p>
          <a:pPr rtl="1"/>
          <a:endParaRPr lang="en-US"/>
        </a:p>
      </dgm:t>
    </dgm:pt>
    <dgm:pt modelId="{785E4A70-6B0B-4F70-AF0F-C880A02968B2}">
      <dgm:prSet/>
      <dgm:spPr/>
      <dgm:t>
        <a:bodyPr/>
        <a:lstStyle/>
        <a:p>
          <a:pPr rtl="1"/>
          <a:r>
            <a:rPr lang="fa-IR" b="1" strike="noStrike" spc="-1">
              <a:latin typeface="B Zar"/>
              <a:cs typeface="B Zar"/>
            </a:rPr>
            <a:t>استارتاپ‌ها</a:t>
          </a:r>
          <a:br>
            <a:rPr lang="fa-IR"/>
          </a:br>
          <a:r>
            <a:rPr lang="fa-IR" b="1" strike="noStrike" spc="-1">
              <a:latin typeface="B Zar"/>
              <a:ea typeface="DejaVu Sans"/>
            </a:rPr>
            <a:t> </a:t>
          </a:r>
          <a:endParaRPr lang="fa-IR" b="0" strike="noStrike" spc="-1" dirty="0">
            <a:latin typeface="Arial"/>
          </a:endParaRPr>
        </a:p>
      </dgm:t>
    </dgm:pt>
    <dgm:pt modelId="{F5580F84-E310-4D08-9300-57675BCE0705}" type="parTrans" cxnId="{27D15F2C-06FF-41E7-B7DC-F286C62F7EC6}">
      <dgm:prSet/>
      <dgm:spPr/>
      <dgm:t>
        <a:bodyPr/>
        <a:lstStyle/>
        <a:p>
          <a:pPr rtl="1"/>
          <a:endParaRPr lang="en-US"/>
        </a:p>
      </dgm:t>
    </dgm:pt>
    <dgm:pt modelId="{05ECF9B3-89E3-44E4-82D3-72F111E130E8}" type="sibTrans" cxnId="{27D15F2C-06FF-41E7-B7DC-F286C62F7EC6}">
      <dgm:prSet/>
      <dgm:spPr/>
      <dgm:t>
        <a:bodyPr/>
        <a:lstStyle/>
        <a:p>
          <a:pPr rtl="1"/>
          <a:endParaRPr lang="en-US"/>
        </a:p>
      </dgm:t>
    </dgm:pt>
    <dgm:pt modelId="{0035769D-B467-4A7A-83B8-7389F15DCF31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شبکه‌سازی میان متخصصین</a:t>
          </a:r>
          <a:endParaRPr lang="en-US" b="0" strike="noStrike" spc="-1" dirty="0">
            <a:latin typeface="Arial"/>
          </a:endParaRPr>
        </a:p>
      </dgm:t>
    </dgm:pt>
    <dgm:pt modelId="{E7DC1FD8-F82A-4623-9CD8-F3763393361D}" type="parTrans" cxnId="{D66EA5CC-3B8F-4321-80A8-0E06E7A302FD}">
      <dgm:prSet/>
      <dgm:spPr/>
      <dgm:t>
        <a:bodyPr/>
        <a:lstStyle/>
        <a:p>
          <a:pPr rtl="1"/>
          <a:endParaRPr lang="en-US"/>
        </a:p>
      </dgm:t>
    </dgm:pt>
    <dgm:pt modelId="{505A81DD-5C26-4A1B-9451-32CADE545F41}" type="sibTrans" cxnId="{D66EA5CC-3B8F-4321-80A8-0E06E7A302FD}">
      <dgm:prSet/>
      <dgm:spPr/>
      <dgm:t>
        <a:bodyPr/>
        <a:lstStyle/>
        <a:p>
          <a:pPr rtl="1"/>
          <a:endParaRPr lang="en-US"/>
        </a:p>
      </dgm:t>
    </dgm:pt>
    <dgm:pt modelId="{8D0B2E26-D2FF-42AC-B00B-55597ED89186}" type="pres">
      <dgm:prSet presAssocID="{39E06ED9-D0F9-4A9B-A7BD-3A311712F6DB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223DA439-9DF1-4735-9E88-44E1CD9AB81D}" type="pres">
      <dgm:prSet presAssocID="{D5E96FC5-1B9C-47E3-8676-BC20187A7A92}" presName="parentLin" presStyleCnt="0"/>
      <dgm:spPr/>
    </dgm:pt>
    <dgm:pt modelId="{7AF3AAA6-65AD-4286-96E0-3E47BC2C67A0}" type="pres">
      <dgm:prSet presAssocID="{D5E96FC5-1B9C-47E3-8676-BC20187A7A92}" presName="parentLeftMargin" presStyleLbl="node1" presStyleIdx="0" presStyleCnt="4"/>
      <dgm:spPr/>
    </dgm:pt>
    <dgm:pt modelId="{D99BFD86-C787-4234-BCDE-4555AEBC8F03}" type="pres">
      <dgm:prSet presAssocID="{D5E96FC5-1B9C-47E3-8676-BC20187A7A9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CF7E66C-DF79-45D4-887C-145A7C48ECC4}" type="pres">
      <dgm:prSet presAssocID="{D5E96FC5-1B9C-47E3-8676-BC20187A7A92}" presName="negativeSpace" presStyleCnt="0"/>
      <dgm:spPr/>
    </dgm:pt>
    <dgm:pt modelId="{C5273808-3D2B-4947-9D5F-D7C260806D70}" type="pres">
      <dgm:prSet presAssocID="{D5E96FC5-1B9C-47E3-8676-BC20187A7A92}" presName="childText" presStyleLbl="conFgAcc1" presStyleIdx="0" presStyleCnt="4">
        <dgm:presLayoutVars>
          <dgm:bulletEnabled val="1"/>
        </dgm:presLayoutVars>
      </dgm:prSet>
      <dgm:spPr/>
    </dgm:pt>
    <dgm:pt modelId="{579DEB7E-8761-4C73-93E4-F420F2E4F92F}" type="pres">
      <dgm:prSet presAssocID="{32D1F886-323A-4B7C-8EF9-71C3C632D918}" presName="spaceBetweenRectangles" presStyleCnt="0"/>
      <dgm:spPr/>
    </dgm:pt>
    <dgm:pt modelId="{3707C0A3-F6C2-4A63-9123-539C5ABE4FF5}" type="pres">
      <dgm:prSet presAssocID="{1F8ED820-B862-4B3A-87DD-8B8154EE76B1}" presName="parentLin" presStyleCnt="0"/>
      <dgm:spPr/>
    </dgm:pt>
    <dgm:pt modelId="{EFB3825C-8AF4-46FE-845B-3AF3885A125C}" type="pres">
      <dgm:prSet presAssocID="{1F8ED820-B862-4B3A-87DD-8B8154EE76B1}" presName="parentLeftMargin" presStyleLbl="node1" presStyleIdx="0" presStyleCnt="4"/>
      <dgm:spPr/>
    </dgm:pt>
    <dgm:pt modelId="{BC3E0838-BF8D-48C8-8DDD-28C942DF7C65}" type="pres">
      <dgm:prSet presAssocID="{1F8ED820-B862-4B3A-87DD-8B8154EE76B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9ADDBEC-E898-4973-992B-9F72DA3DC404}" type="pres">
      <dgm:prSet presAssocID="{1F8ED820-B862-4B3A-87DD-8B8154EE76B1}" presName="negativeSpace" presStyleCnt="0"/>
      <dgm:spPr/>
    </dgm:pt>
    <dgm:pt modelId="{B7D1C0A6-9EE1-46FA-A263-9687179D50EE}" type="pres">
      <dgm:prSet presAssocID="{1F8ED820-B862-4B3A-87DD-8B8154EE76B1}" presName="childText" presStyleLbl="conFgAcc1" presStyleIdx="1" presStyleCnt="4">
        <dgm:presLayoutVars>
          <dgm:bulletEnabled val="1"/>
        </dgm:presLayoutVars>
      </dgm:prSet>
      <dgm:spPr/>
    </dgm:pt>
    <dgm:pt modelId="{BE5252DA-6862-4137-9DF9-53374B7A6F02}" type="pres">
      <dgm:prSet presAssocID="{5CB29696-A047-48F2-A5C5-72D4C590B025}" presName="spaceBetweenRectangles" presStyleCnt="0"/>
      <dgm:spPr/>
    </dgm:pt>
    <dgm:pt modelId="{4AD62FF6-6377-4573-BC64-5805B286A78C}" type="pres">
      <dgm:prSet presAssocID="{785E4A70-6B0B-4F70-AF0F-C880A02968B2}" presName="parentLin" presStyleCnt="0"/>
      <dgm:spPr/>
    </dgm:pt>
    <dgm:pt modelId="{0A11300A-4F40-41D0-B86A-678BF1988301}" type="pres">
      <dgm:prSet presAssocID="{785E4A70-6B0B-4F70-AF0F-C880A02968B2}" presName="parentLeftMargin" presStyleLbl="node1" presStyleIdx="1" presStyleCnt="4"/>
      <dgm:spPr/>
    </dgm:pt>
    <dgm:pt modelId="{FAA6FA36-3F77-4F77-9E9B-816A1ACD6E13}" type="pres">
      <dgm:prSet presAssocID="{785E4A70-6B0B-4F70-AF0F-C880A02968B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C269F01-0014-4090-8866-E557E80C0809}" type="pres">
      <dgm:prSet presAssocID="{785E4A70-6B0B-4F70-AF0F-C880A02968B2}" presName="negativeSpace" presStyleCnt="0"/>
      <dgm:spPr/>
    </dgm:pt>
    <dgm:pt modelId="{B3A74D2B-1A23-4FCD-A324-B5990834CA7B}" type="pres">
      <dgm:prSet presAssocID="{785E4A70-6B0B-4F70-AF0F-C880A02968B2}" presName="childText" presStyleLbl="conFgAcc1" presStyleIdx="2" presStyleCnt="4">
        <dgm:presLayoutVars>
          <dgm:bulletEnabled val="1"/>
        </dgm:presLayoutVars>
      </dgm:prSet>
      <dgm:spPr/>
    </dgm:pt>
    <dgm:pt modelId="{F1284BE6-C39B-416A-B27D-34F714AFD026}" type="pres">
      <dgm:prSet presAssocID="{05ECF9B3-89E3-44E4-82D3-72F111E130E8}" presName="spaceBetweenRectangles" presStyleCnt="0"/>
      <dgm:spPr/>
    </dgm:pt>
    <dgm:pt modelId="{EA238309-5291-4E91-A336-708BFFB6726D}" type="pres">
      <dgm:prSet presAssocID="{0035769D-B467-4A7A-83B8-7389F15DCF31}" presName="parentLin" presStyleCnt="0"/>
      <dgm:spPr/>
    </dgm:pt>
    <dgm:pt modelId="{B5F81BD6-B239-4890-90AE-0FD72E663B7B}" type="pres">
      <dgm:prSet presAssocID="{0035769D-B467-4A7A-83B8-7389F15DCF31}" presName="parentLeftMargin" presStyleLbl="node1" presStyleIdx="2" presStyleCnt="4"/>
      <dgm:spPr/>
    </dgm:pt>
    <dgm:pt modelId="{35F73E78-9B66-4C02-8F49-273A0793A982}" type="pres">
      <dgm:prSet presAssocID="{0035769D-B467-4A7A-83B8-7389F15DCF3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1F621BD-96B1-42CC-AC78-4B2875A83046}" type="pres">
      <dgm:prSet presAssocID="{0035769D-B467-4A7A-83B8-7389F15DCF31}" presName="negativeSpace" presStyleCnt="0"/>
      <dgm:spPr/>
    </dgm:pt>
    <dgm:pt modelId="{C1AE8719-CC2D-4420-8B3C-52FE34394288}" type="pres">
      <dgm:prSet presAssocID="{0035769D-B467-4A7A-83B8-7389F15DCF3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0021A1D-5303-4BB5-8D32-4B7C616E381A}" type="presOf" srcId="{D3E04BC1-89E6-4851-BBAF-412606482396}" destId="{C5273808-3D2B-4947-9D5F-D7C260806D70}" srcOrd="0" destOrd="2" presId="urn:microsoft.com/office/officeart/2005/8/layout/list1"/>
    <dgm:cxn modelId="{27D15F2C-06FF-41E7-B7DC-F286C62F7EC6}" srcId="{39E06ED9-D0F9-4A9B-A7BD-3A311712F6DB}" destId="{785E4A70-6B0B-4F70-AF0F-C880A02968B2}" srcOrd="2" destOrd="0" parTransId="{F5580F84-E310-4D08-9300-57675BCE0705}" sibTransId="{05ECF9B3-89E3-44E4-82D3-72F111E130E8}"/>
    <dgm:cxn modelId="{6ADDE830-A0DA-409A-A5AA-F920D8315D18}" type="presOf" srcId="{A271D9F3-3557-4F17-B36C-B2B2449A5F17}" destId="{C5273808-3D2B-4947-9D5F-D7C260806D70}" srcOrd="0" destOrd="1" presId="urn:microsoft.com/office/officeart/2005/8/layout/list1"/>
    <dgm:cxn modelId="{1F44DD4D-8952-42E5-B099-4C3E7E831F83}" type="presOf" srcId="{0035769D-B467-4A7A-83B8-7389F15DCF31}" destId="{B5F81BD6-B239-4890-90AE-0FD72E663B7B}" srcOrd="0" destOrd="0" presId="urn:microsoft.com/office/officeart/2005/8/layout/list1"/>
    <dgm:cxn modelId="{8E44648F-DF4C-402A-B632-936304438EDC}" type="presOf" srcId="{0035769D-B467-4A7A-83B8-7389F15DCF31}" destId="{35F73E78-9B66-4C02-8F49-273A0793A982}" srcOrd="1" destOrd="0" presId="urn:microsoft.com/office/officeart/2005/8/layout/list1"/>
    <dgm:cxn modelId="{333ABF93-5D53-4BBC-9823-9202EC08BE12}" srcId="{D5E96FC5-1B9C-47E3-8676-BC20187A7A92}" destId="{F250E25C-EC85-4C3E-9083-9E85AE28810B}" srcOrd="0" destOrd="0" parTransId="{9E6EBFB7-B64E-408A-AC16-A5575DB1D65F}" sibTransId="{0A3390E2-FB5D-48C8-82CA-5958F193D911}"/>
    <dgm:cxn modelId="{738B1494-1402-4BD4-A612-5DA3F1C2D65C}" srcId="{39E06ED9-D0F9-4A9B-A7BD-3A311712F6DB}" destId="{D5E96FC5-1B9C-47E3-8676-BC20187A7A92}" srcOrd="0" destOrd="0" parTransId="{C047C804-B12D-46AA-BECB-7AF790702B96}" sibTransId="{32D1F886-323A-4B7C-8EF9-71C3C632D918}"/>
    <dgm:cxn modelId="{6C857498-A7CC-4760-B503-A44A40ECDDA1}" type="presOf" srcId="{1F8ED820-B862-4B3A-87DD-8B8154EE76B1}" destId="{BC3E0838-BF8D-48C8-8DDD-28C942DF7C65}" srcOrd="1" destOrd="0" presId="urn:microsoft.com/office/officeart/2005/8/layout/list1"/>
    <dgm:cxn modelId="{2F1DECA2-4F15-4B6E-BC07-C638600DCA2F}" type="presOf" srcId="{F250E25C-EC85-4C3E-9083-9E85AE28810B}" destId="{C5273808-3D2B-4947-9D5F-D7C260806D70}" srcOrd="0" destOrd="0" presId="urn:microsoft.com/office/officeart/2005/8/layout/list1"/>
    <dgm:cxn modelId="{B99E29B7-9275-43BB-86ED-2E2D8D7DB7B6}" type="presOf" srcId="{D5E96FC5-1B9C-47E3-8676-BC20187A7A92}" destId="{7AF3AAA6-65AD-4286-96E0-3E47BC2C67A0}" srcOrd="0" destOrd="0" presId="urn:microsoft.com/office/officeart/2005/8/layout/list1"/>
    <dgm:cxn modelId="{5A1C6DC4-40DE-4445-A996-F91F8576D667}" type="presOf" srcId="{1F8ED820-B862-4B3A-87DD-8B8154EE76B1}" destId="{EFB3825C-8AF4-46FE-845B-3AF3885A125C}" srcOrd="0" destOrd="0" presId="urn:microsoft.com/office/officeart/2005/8/layout/list1"/>
    <dgm:cxn modelId="{CD9A7EC7-409D-40FD-8C7E-31B657A4243F}" type="presOf" srcId="{785E4A70-6B0B-4F70-AF0F-C880A02968B2}" destId="{0A11300A-4F40-41D0-B86A-678BF1988301}" srcOrd="0" destOrd="0" presId="urn:microsoft.com/office/officeart/2005/8/layout/list1"/>
    <dgm:cxn modelId="{D1E79DC8-68D3-45BD-B76F-2CFFDCBCB260}" srcId="{39E06ED9-D0F9-4A9B-A7BD-3A311712F6DB}" destId="{1F8ED820-B862-4B3A-87DD-8B8154EE76B1}" srcOrd="1" destOrd="0" parTransId="{F97F31C2-87A0-4B80-8617-506EAEC61971}" sibTransId="{5CB29696-A047-48F2-A5C5-72D4C590B025}"/>
    <dgm:cxn modelId="{D66EA5CC-3B8F-4321-80A8-0E06E7A302FD}" srcId="{39E06ED9-D0F9-4A9B-A7BD-3A311712F6DB}" destId="{0035769D-B467-4A7A-83B8-7389F15DCF31}" srcOrd="3" destOrd="0" parTransId="{E7DC1FD8-F82A-4623-9CD8-F3763393361D}" sibTransId="{505A81DD-5C26-4A1B-9451-32CADE545F41}"/>
    <dgm:cxn modelId="{201761D7-F9CE-4DC3-81A1-9D9A1EDE8887}" srcId="{D5E96FC5-1B9C-47E3-8676-BC20187A7A92}" destId="{D3E04BC1-89E6-4851-BBAF-412606482396}" srcOrd="2" destOrd="0" parTransId="{96DEA54B-EDE6-47C4-BCC6-760F5C3822AB}" sibTransId="{C2FCE7F5-1502-46BE-817F-394912F03482}"/>
    <dgm:cxn modelId="{618CE8D7-F13F-4807-B008-4E005DAE4B61}" type="presOf" srcId="{785E4A70-6B0B-4F70-AF0F-C880A02968B2}" destId="{FAA6FA36-3F77-4F77-9E9B-816A1ACD6E13}" srcOrd="1" destOrd="0" presId="urn:microsoft.com/office/officeart/2005/8/layout/list1"/>
    <dgm:cxn modelId="{61DB15DE-0EDF-408E-8BDE-82A8F21FA4AB}" type="presOf" srcId="{D5E96FC5-1B9C-47E3-8676-BC20187A7A92}" destId="{D99BFD86-C787-4234-BCDE-4555AEBC8F03}" srcOrd="1" destOrd="0" presId="urn:microsoft.com/office/officeart/2005/8/layout/list1"/>
    <dgm:cxn modelId="{847C8BE5-60EC-45FE-A6E9-3DF026BA0231}" type="presOf" srcId="{39E06ED9-D0F9-4A9B-A7BD-3A311712F6DB}" destId="{8D0B2E26-D2FF-42AC-B00B-55597ED89186}" srcOrd="0" destOrd="0" presId="urn:microsoft.com/office/officeart/2005/8/layout/list1"/>
    <dgm:cxn modelId="{11422CED-1AC1-49AA-8383-80540E373A16}" srcId="{D5E96FC5-1B9C-47E3-8676-BC20187A7A92}" destId="{A271D9F3-3557-4F17-B36C-B2B2449A5F17}" srcOrd="1" destOrd="0" parTransId="{9F098B0F-1C7A-47CE-B6B4-39C046FCF400}" sibTransId="{DF41046C-77D8-4592-B0FA-E9ECB24FF7E2}"/>
    <dgm:cxn modelId="{4A2502C1-A91E-4234-92C2-BD4CAFE08AE1}" type="presParOf" srcId="{8D0B2E26-D2FF-42AC-B00B-55597ED89186}" destId="{223DA439-9DF1-4735-9E88-44E1CD9AB81D}" srcOrd="0" destOrd="0" presId="urn:microsoft.com/office/officeart/2005/8/layout/list1"/>
    <dgm:cxn modelId="{56658DB5-0E1B-4B18-8E99-33127CB9D597}" type="presParOf" srcId="{223DA439-9DF1-4735-9E88-44E1CD9AB81D}" destId="{7AF3AAA6-65AD-4286-96E0-3E47BC2C67A0}" srcOrd="0" destOrd="0" presId="urn:microsoft.com/office/officeart/2005/8/layout/list1"/>
    <dgm:cxn modelId="{5A3E963D-50FE-48C4-8A3A-530C1D1619A0}" type="presParOf" srcId="{223DA439-9DF1-4735-9E88-44E1CD9AB81D}" destId="{D99BFD86-C787-4234-BCDE-4555AEBC8F03}" srcOrd="1" destOrd="0" presId="urn:microsoft.com/office/officeart/2005/8/layout/list1"/>
    <dgm:cxn modelId="{E29FBE25-30CA-4D2F-9E80-526C2593DFA9}" type="presParOf" srcId="{8D0B2E26-D2FF-42AC-B00B-55597ED89186}" destId="{CCF7E66C-DF79-45D4-887C-145A7C48ECC4}" srcOrd="1" destOrd="0" presId="urn:microsoft.com/office/officeart/2005/8/layout/list1"/>
    <dgm:cxn modelId="{CD5E83E1-4BBA-4DAF-89FA-4A8FC76FF9C2}" type="presParOf" srcId="{8D0B2E26-D2FF-42AC-B00B-55597ED89186}" destId="{C5273808-3D2B-4947-9D5F-D7C260806D70}" srcOrd="2" destOrd="0" presId="urn:microsoft.com/office/officeart/2005/8/layout/list1"/>
    <dgm:cxn modelId="{0A9368B5-5FF6-4BDD-BADD-B756D63E5D77}" type="presParOf" srcId="{8D0B2E26-D2FF-42AC-B00B-55597ED89186}" destId="{579DEB7E-8761-4C73-93E4-F420F2E4F92F}" srcOrd="3" destOrd="0" presId="urn:microsoft.com/office/officeart/2005/8/layout/list1"/>
    <dgm:cxn modelId="{7C12FE07-4907-49C4-BAF2-208ACFB56739}" type="presParOf" srcId="{8D0B2E26-D2FF-42AC-B00B-55597ED89186}" destId="{3707C0A3-F6C2-4A63-9123-539C5ABE4FF5}" srcOrd="4" destOrd="0" presId="urn:microsoft.com/office/officeart/2005/8/layout/list1"/>
    <dgm:cxn modelId="{3AF3B219-55B1-43E8-AAA5-A1698B2ACA10}" type="presParOf" srcId="{3707C0A3-F6C2-4A63-9123-539C5ABE4FF5}" destId="{EFB3825C-8AF4-46FE-845B-3AF3885A125C}" srcOrd="0" destOrd="0" presId="urn:microsoft.com/office/officeart/2005/8/layout/list1"/>
    <dgm:cxn modelId="{C16AF802-0C00-44E7-A371-CFB5A3C24602}" type="presParOf" srcId="{3707C0A3-F6C2-4A63-9123-539C5ABE4FF5}" destId="{BC3E0838-BF8D-48C8-8DDD-28C942DF7C65}" srcOrd="1" destOrd="0" presId="urn:microsoft.com/office/officeart/2005/8/layout/list1"/>
    <dgm:cxn modelId="{667E878C-E4BD-4575-9997-54BB49043E2D}" type="presParOf" srcId="{8D0B2E26-D2FF-42AC-B00B-55597ED89186}" destId="{39ADDBEC-E898-4973-992B-9F72DA3DC404}" srcOrd="5" destOrd="0" presId="urn:microsoft.com/office/officeart/2005/8/layout/list1"/>
    <dgm:cxn modelId="{30210A37-2FF3-4817-9591-866BCBCF69DB}" type="presParOf" srcId="{8D0B2E26-D2FF-42AC-B00B-55597ED89186}" destId="{B7D1C0A6-9EE1-46FA-A263-9687179D50EE}" srcOrd="6" destOrd="0" presId="urn:microsoft.com/office/officeart/2005/8/layout/list1"/>
    <dgm:cxn modelId="{F2EAAEC8-B76E-450A-B63D-1B419C5A03A6}" type="presParOf" srcId="{8D0B2E26-D2FF-42AC-B00B-55597ED89186}" destId="{BE5252DA-6862-4137-9DF9-53374B7A6F02}" srcOrd="7" destOrd="0" presId="urn:microsoft.com/office/officeart/2005/8/layout/list1"/>
    <dgm:cxn modelId="{290BF77C-6695-4837-AF01-3F6E9208D9BB}" type="presParOf" srcId="{8D0B2E26-D2FF-42AC-B00B-55597ED89186}" destId="{4AD62FF6-6377-4573-BC64-5805B286A78C}" srcOrd="8" destOrd="0" presId="urn:microsoft.com/office/officeart/2005/8/layout/list1"/>
    <dgm:cxn modelId="{6067FFB7-E350-424E-90EA-C2742DEC0C3C}" type="presParOf" srcId="{4AD62FF6-6377-4573-BC64-5805B286A78C}" destId="{0A11300A-4F40-41D0-B86A-678BF1988301}" srcOrd="0" destOrd="0" presId="urn:microsoft.com/office/officeart/2005/8/layout/list1"/>
    <dgm:cxn modelId="{6973A8C6-2584-428A-B26D-E58C23FFA278}" type="presParOf" srcId="{4AD62FF6-6377-4573-BC64-5805B286A78C}" destId="{FAA6FA36-3F77-4F77-9E9B-816A1ACD6E13}" srcOrd="1" destOrd="0" presId="urn:microsoft.com/office/officeart/2005/8/layout/list1"/>
    <dgm:cxn modelId="{86265FCF-2A68-413B-8ED3-BABD80B888C2}" type="presParOf" srcId="{8D0B2E26-D2FF-42AC-B00B-55597ED89186}" destId="{FC269F01-0014-4090-8866-E557E80C0809}" srcOrd="9" destOrd="0" presId="urn:microsoft.com/office/officeart/2005/8/layout/list1"/>
    <dgm:cxn modelId="{C153C4F1-3B91-414D-957F-2AC4BCBE7948}" type="presParOf" srcId="{8D0B2E26-D2FF-42AC-B00B-55597ED89186}" destId="{B3A74D2B-1A23-4FCD-A324-B5990834CA7B}" srcOrd="10" destOrd="0" presId="urn:microsoft.com/office/officeart/2005/8/layout/list1"/>
    <dgm:cxn modelId="{E1114AB9-6FFC-406F-A3CA-B025EA49F3FF}" type="presParOf" srcId="{8D0B2E26-D2FF-42AC-B00B-55597ED89186}" destId="{F1284BE6-C39B-416A-B27D-34F714AFD026}" srcOrd="11" destOrd="0" presId="urn:microsoft.com/office/officeart/2005/8/layout/list1"/>
    <dgm:cxn modelId="{E02A6E5B-E93C-413F-B30E-D5BFF1F0F367}" type="presParOf" srcId="{8D0B2E26-D2FF-42AC-B00B-55597ED89186}" destId="{EA238309-5291-4E91-A336-708BFFB6726D}" srcOrd="12" destOrd="0" presId="urn:microsoft.com/office/officeart/2005/8/layout/list1"/>
    <dgm:cxn modelId="{C84A486B-9AF9-4EC0-92AA-1060787390EE}" type="presParOf" srcId="{EA238309-5291-4E91-A336-708BFFB6726D}" destId="{B5F81BD6-B239-4890-90AE-0FD72E663B7B}" srcOrd="0" destOrd="0" presId="urn:microsoft.com/office/officeart/2005/8/layout/list1"/>
    <dgm:cxn modelId="{E0A53178-BDEC-4EB8-909E-5946C74D1AD7}" type="presParOf" srcId="{EA238309-5291-4E91-A336-708BFFB6726D}" destId="{35F73E78-9B66-4C02-8F49-273A0793A982}" srcOrd="1" destOrd="0" presId="urn:microsoft.com/office/officeart/2005/8/layout/list1"/>
    <dgm:cxn modelId="{65E59AF7-8F16-4084-8C17-0C73AEDC130A}" type="presParOf" srcId="{8D0B2E26-D2FF-42AC-B00B-55597ED89186}" destId="{D1F621BD-96B1-42CC-AC78-4B2875A83046}" srcOrd="13" destOrd="0" presId="urn:microsoft.com/office/officeart/2005/8/layout/list1"/>
    <dgm:cxn modelId="{323AFF7F-1FFA-4CCB-83B8-C1B1CFDA10EA}" type="presParOf" srcId="{8D0B2E26-D2FF-42AC-B00B-55597ED89186}" destId="{C1AE8719-CC2D-4420-8B3C-52FE3439428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0785D50-03E3-40B8-849E-6F263253677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723281-C72F-4563-AFA6-13346E6DE0E7}">
      <dgm:prSet phldrT="[Text]"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شناسایی نیروی انسانی خارج از کشور</a:t>
          </a:r>
          <a:endParaRPr lang="en-US" dirty="0"/>
        </a:p>
      </dgm:t>
    </dgm:pt>
    <dgm:pt modelId="{1E2E3114-EE4F-4AA1-ACDE-26F122711BAF}" type="parTrans" cxnId="{2CD72148-CB7F-465F-BCAC-AA964EC93ECF}">
      <dgm:prSet/>
      <dgm:spPr/>
      <dgm:t>
        <a:bodyPr/>
        <a:lstStyle/>
        <a:p>
          <a:pPr rtl="1"/>
          <a:endParaRPr lang="en-US"/>
        </a:p>
      </dgm:t>
    </dgm:pt>
    <dgm:pt modelId="{53273E30-6431-4A22-BE3C-5AE6C86798C8}" type="sibTrans" cxnId="{2CD72148-CB7F-465F-BCAC-AA964EC93ECF}">
      <dgm:prSet/>
      <dgm:spPr/>
      <dgm:t>
        <a:bodyPr/>
        <a:lstStyle/>
        <a:p>
          <a:pPr rtl="1"/>
          <a:endParaRPr lang="en-US"/>
        </a:p>
      </dgm:t>
    </dgm:pt>
    <dgm:pt modelId="{B648B3AB-597F-4E8F-B294-B03461226C1D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بازدید‌ها</a:t>
          </a:r>
          <a:endParaRPr lang="en-US" b="0" strike="noStrike" spc="-1" dirty="0">
            <a:latin typeface="Arial"/>
          </a:endParaRPr>
        </a:p>
      </dgm:t>
    </dgm:pt>
    <dgm:pt modelId="{45AE42F0-A6FC-448F-85DD-E5B68A43A36A}" type="parTrans" cxnId="{B4AA3C1F-4E65-4423-BDD6-EEA5D43BCC4C}">
      <dgm:prSet/>
      <dgm:spPr/>
      <dgm:t>
        <a:bodyPr/>
        <a:lstStyle/>
        <a:p>
          <a:pPr rtl="1"/>
          <a:endParaRPr lang="en-US"/>
        </a:p>
      </dgm:t>
    </dgm:pt>
    <dgm:pt modelId="{AE53AB46-C67D-4EFE-AA36-4E16799D09AC}" type="sibTrans" cxnId="{B4AA3C1F-4E65-4423-BDD6-EEA5D43BCC4C}">
      <dgm:prSet/>
      <dgm:spPr/>
      <dgm:t>
        <a:bodyPr/>
        <a:lstStyle/>
        <a:p>
          <a:pPr rtl="1"/>
          <a:endParaRPr lang="en-US"/>
        </a:p>
      </dgm:t>
    </dgm:pt>
    <dgm:pt modelId="{336D2DF2-9EFE-4165-BE21-38E9D716F649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آموزش نیروها</a:t>
          </a:r>
          <a:endParaRPr lang="en-US" b="0" strike="noStrike" spc="-1" dirty="0">
            <a:latin typeface="Arial"/>
          </a:endParaRPr>
        </a:p>
      </dgm:t>
    </dgm:pt>
    <dgm:pt modelId="{4CF1F20A-EF3A-4150-A1C3-76B77A0F8F94}" type="parTrans" cxnId="{A4DDDB18-1858-46A7-ABC7-70A7ABABA692}">
      <dgm:prSet/>
      <dgm:spPr/>
      <dgm:t>
        <a:bodyPr/>
        <a:lstStyle/>
        <a:p>
          <a:pPr rtl="1"/>
          <a:endParaRPr lang="en-US"/>
        </a:p>
      </dgm:t>
    </dgm:pt>
    <dgm:pt modelId="{FD83007B-FB39-4C8B-87A2-C46906CC14F8}" type="sibTrans" cxnId="{A4DDDB18-1858-46A7-ABC7-70A7ABABA692}">
      <dgm:prSet/>
      <dgm:spPr/>
      <dgm:t>
        <a:bodyPr/>
        <a:lstStyle/>
        <a:p>
          <a:pPr rtl="1"/>
          <a:endParaRPr lang="en-US"/>
        </a:p>
      </dgm:t>
    </dgm:pt>
    <dgm:pt modelId="{F50A66AE-132D-4B92-BEDD-B779AA36CDA5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خرید تجهیزات</a:t>
          </a:r>
          <a:endParaRPr lang="en-US" b="0" strike="noStrike" spc="-1" dirty="0">
            <a:latin typeface="Arial"/>
          </a:endParaRPr>
        </a:p>
      </dgm:t>
    </dgm:pt>
    <dgm:pt modelId="{C07B3466-996C-4FA0-8C19-1F01B2433A15}" type="parTrans" cxnId="{7E9C2A9E-C210-45F0-BEB1-30CD0962AC13}">
      <dgm:prSet/>
      <dgm:spPr/>
      <dgm:t>
        <a:bodyPr/>
        <a:lstStyle/>
        <a:p>
          <a:pPr rtl="1"/>
          <a:endParaRPr lang="en-US"/>
        </a:p>
      </dgm:t>
    </dgm:pt>
    <dgm:pt modelId="{7CF57C82-BC7C-49C0-91E7-1272E5938935}" type="sibTrans" cxnId="{7E9C2A9E-C210-45F0-BEB1-30CD0962AC13}">
      <dgm:prSet/>
      <dgm:spPr/>
      <dgm:t>
        <a:bodyPr/>
        <a:lstStyle/>
        <a:p>
          <a:pPr rtl="1"/>
          <a:endParaRPr lang="en-US"/>
        </a:p>
      </dgm:t>
    </dgm:pt>
    <dgm:pt modelId="{9AF7E071-7A85-4342-98A9-FCF8F6CCC4F5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پروژه‌ی مشترک</a:t>
          </a:r>
          <a:endParaRPr lang="en-US" b="0" strike="noStrike" spc="-1" dirty="0">
            <a:latin typeface="Arial"/>
          </a:endParaRPr>
        </a:p>
      </dgm:t>
    </dgm:pt>
    <dgm:pt modelId="{45748504-EB66-4695-93FC-5BC0A667D26E}" type="parTrans" cxnId="{7ECDC498-2FC5-40E2-9473-B040E3023188}">
      <dgm:prSet/>
      <dgm:spPr/>
      <dgm:t>
        <a:bodyPr/>
        <a:lstStyle/>
        <a:p>
          <a:pPr rtl="1"/>
          <a:endParaRPr lang="en-US"/>
        </a:p>
      </dgm:t>
    </dgm:pt>
    <dgm:pt modelId="{D8506E50-7CB8-48F7-94C8-E12B318C3CCE}" type="sibTrans" cxnId="{7ECDC498-2FC5-40E2-9473-B040E3023188}">
      <dgm:prSet/>
      <dgm:spPr/>
      <dgm:t>
        <a:bodyPr/>
        <a:lstStyle/>
        <a:p>
          <a:pPr rtl="1"/>
          <a:endParaRPr lang="en-US"/>
        </a:p>
      </dgm:t>
    </dgm:pt>
    <dgm:pt modelId="{61FE3F33-4937-45FF-9490-1A532DDECECC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تجهیز آزمایشگاه</a:t>
          </a:r>
          <a:endParaRPr lang="en-US" b="0" strike="noStrike" spc="-1" dirty="0">
            <a:latin typeface="Arial"/>
          </a:endParaRPr>
        </a:p>
      </dgm:t>
    </dgm:pt>
    <dgm:pt modelId="{A7A905CB-AEF8-4181-9747-FED2DEF96D42}" type="parTrans" cxnId="{56457915-5CA9-45DE-9E2A-A3BE2E67A708}">
      <dgm:prSet/>
      <dgm:spPr/>
      <dgm:t>
        <a:bodyPr/>
        <a:lstStyle/>
        <a:p>
          <a:pPr rtl="1"/>
          <a:endParaRPr lang="en-US"/>
        </a:p>
      </dgm:t>
    </dgm:pt>
    <dgm:pt modelId="{A860E6B7-C5EB-48A4-9345-00B280FE621F}" type="sibTrans" cxnId="{56457915-5CA9-45DE-9E2A-A3BE2E67A708}">
      <dgm:prSet/>
      <dgm:spPr/>
      <dgm:t>
        <a:bodyPr/>
        <a:lstStyle/>
        <a:p>
          <a:pPr rtl="1"/>
          <a:endParaRPr lang="en-US"/>
        </a:p>
      </dgm:t>
    </dgm:pt>
    <dgm:pt modelId="{F2624EFB-B172-469A-B83F-80E3426A895D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برگزاری کنفرانس، کارگاه و مدرسه بین‌الملی</a:t>
          </a:r>
          <a:r>
            <a:rPr lang="fa-IR" b="1" strike="noStrike" spc="-1">
              <a:latin typeface="B Zar"/>
              <a:cs typeface="B Zar"/>
            </a:rPr>
            <a:t>(</a:t>
          </a:r>
          <a:r>
            <a:rPr lang="hi-IN" b="1" strike="noStrike" spc="-1">
              <a:latin typeface="B Zar"/>
              <a:cs typeface="B Zar"/>
            </a:rPr>
            <a:t>روسیه و چین</a:t>
          </a:r>
          <a:r>
            <a:rPr lang="fa-IR" b="1" strike="noStrike" spc="-1">
              <a:latin typeface="B Zar"/>
              <a:cs typeface="B Zar"/>
            </a:rPr>
            <a:t>)</a:t>
          </a:r>
          <a:endParaRPr lang="en-US" b="0" strike="noStrike" spc="-1" dirty="0">
            <a:latin typeface="Arial"/>
          </a:endParaRPr>
        </a:p>
      </dgm:t>
    </dgm:pt>
    <dgm:pt modelId="{4E0FFC48-08E4-41C5-AA73-69968AAA9048}" type="parTrans" cxnId="{8FCE16E7-9133-477C-81B6-C780AEE7E317}">
      <dgm:prSet/>
      <dgm:spPr/>
      <dgm:t>
        <a:bodyPr/>
        <a:lstStyle/>
        <a:p>
          <a:pPr rtl="1"/>
          <a:endParaRPr lang="en-US"/>
        </a:p>
      </dgm:t>
    </dgm:pt>
    <dgm:pt modelId="{DDDE1E0B-7996-4C7B-881E-637BBAA6E23D}" type="sibTrans" cxnId="{8FCE16E7-9133-477C-81B6-C780AEE7E317}">
      <dgm:prSet/>
      <dgm:spPr/>
      <dgm:t>
        <a:bodyPr/>
        <a:lstStyle/>
        <a:p>
          <a:pPr rtl="1"/>
          <a:endParaRPr lang="en-US"/>
        </a:p>
      </dgm:t>
    </dgm:pt>
    <dgm:pt modelId="{6EB649A5-F196-4369-9A45-930DBE8D3241}" type="pres">
      <dgm:prSet presAssocID="{A0785D50-03E3-40B8-849E-6F2632536772}" presName="linear" presStyleCnt="0">
        <dgm:presLayoutVars>
          <dgm:animLvl val="lvl"/>
          <dgm:resizeHandles val="exact"/>
        </dgm:presLayoutVars>
      </dgm:prSet>
      <dgm:spPr/>
    </dgm:pt>
    <dgm:pt modelId="{4B1035F5-33B5-4DCD-B6F5-D0E019B610B8}" type="pres">
      <dgm:prSet presAssocID="{8A723281-C72F-4563-AFA6-13346E6DE0E7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FE16961-1D9D-4999-B58A-DA15F9712AA3}" type="pres">
      <dgm:prSet presAssocID="{53273E30-6431-4A22-BE3C-5AE6C86798C8}" presName="spacer" presStyleCnt="0"/>
      <dgm:spPr/>
    </dgm:pt>
    <dgm:pt modelId="{D9DEBE0F-963B-4727-99EF-9D4B337EFBAA}" type="pres">
      <dgm:prSet presAssocID="{B648B3AB-597F-4E8F-B294-B03461226C1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90F74C8D-B247-4C94-9B7A-39A5866197C1}" type="pres">
      <dgm:prSet presAssocID="{AE53AB46-C67D-4EFE-AA36-4E16799D09AC}" presName="spacer" presStyleCnt="0"/>
      <dgm:spPr/>
    </dgm:pt>
    <dgm:pt modelId="{DB1D284A-0546-42B8-80FD-691F72E9DCC8}" type="pres">
      <dgm:prSet presAssocID="{336D2DF2-9EFE-4165-BE21-38E9D716F64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B496448-F432-4B25-914E-81E1D9FC4D23}" type="pres">
      <dgm:prSet presAssocID="{FD83007B-FB39-4C8B-87A2-C46906CC14F8}" presName="spacer" presStyleCnt="0"/>
      <dgm:spPr/>
    </dgm:pt>
    <dgm:pt modelId="{0A35D1D1-D2FF-4357-8002-E2842D7729F9}" type="pres">
      <dgm:prSet presAssocID="{F50A66AE-132D-4B92-BEDD-B779AA36CDA5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F270F6B9-61C6-47A8-8CCF-8A14FB59C7D4}" type="pres">
      <dgm:prSet presAssocID="{7CF57C82-BC7C-49C0-91E7-1272E5938935}" presName="spacer" presStyleCnt="0"/>
      <dgm:spPr/>
    </dgm:pt>
    <dgm:pt modelId="{B025CB59-9531-489E-AAFF-24E434AC4401}" type="pres">
      <dgm:prSet presAssocID="{9AF7E071-7A85-4342-98A9-FCF8F6CCC4F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C2D8B72D-24E5-4FF0-9056-A64D7C3DA2A0}" type="pres">
      <dgm:prSet presAssocID="{D8506E50-7CB8-48F7-94C8-E12B318C3CCE}" presName="spacer" presStyleCnt="0"/>
      <dgm:spPr/>
    </dgm:pt>
    <dgm:pt modelId="{B3682D63-7E11-4875-9831-28D10440DB04}" type="pres">
      <dgm:prSet presAssocID="{61FE3F33-4937-45FF-9490-1A532DDECEC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6DA72DE-12A6-4288-9C9E-1F7A35A42431}" type="pres">
      <dgm:prSet presAssocID="{A860E6B7-C5EB-48A4-9345-00B280FE621F}" presName="spacer" presStyleCnt="0"/>
      <dgm:spPr/>
    </dgm:pt>
    <dgm:pt modelId="{AE3F2AD8-CC6D-4EAE-ACDD-6838EC3BA3FD}" type="pres">
      <dgm:prSet presAssocID="{F2624EFB-B172-469A-B83F-80E3426A895D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56457915-5CA9-45DE-9E2A-A3BE2E67A708}" srcId="{A0785D50-03E3-40B8-849E-6F2632536772}" destId="{61FE3F33-4937-45FF-9490-1A532DDECECC}" srcOrd="5" destOrd="0" parTransId="{A7A905CB-AEF8-4181-9747-FED2DEF96D42}" sibTransId="{A860E6B7-C5EB-48A4-9345-00B280FE621F}"/>
    <dgm:cxn modelId="{A4DDDB18-1858-46A7-ABC7-70A7ABABA692}" srcId="{A0785D50-03E3-40B8-849E-6F2632536772}" destId="{336D2DF2-9EFE-4165-BE21-38E9D716F649}" srcOrd="2" destOrd="0" parTransId="{4CF1F20A-EF3A-4150-A1C3-76B77A0F8F94}" sibTransId="{FD83007B-FB39-4C8B-87A2-C46906CC14F8}"/>
    <dgm:cxn modelId="{B4AA3C1F-4E65-4423-BDD6-EEA5D43BCC4C}" srcId="{A0785D50-03E3-40B8-849E-6F2632536772}" destId="{B648B3AB-597F-4E8F-B294-B03461226C1D}" srcOrd="1" destOrd="0" parTransId="{45AE42F0-A6FC-448F-85DD-E5B68A43A36A}" sibTransId="{AE53AB46-C67D-4EFE-AA36-4E16799D09AC}"/>
    <dgm:cxn modelId="{AAA20164-241B-425A-9C33-34FDEF11AF04}" type="presOf" srcId="{8A723281-C72F-4563-AFA6-13346E6DE0E7}" destId="{4B1035F5-33B5-4DCD-B6F5-D0E019B610B8}" srcOrd="0" destOrd="0" presId="urn:microsoft.com/office/officeart/2005/8/layout/vList2"/>
    <dgm:cxn modelId="{2CD72148-CB7F-465F-BCAC-AA964EC93ECF}" srcId="{A0785D50-03E3-40B8-849E-6F2632536772}" destId="{8A723281-C72F-4563-AFA6-13346E6DE0E7}" srcOrd="0" destOrd="0" parTransId="{1E2E3114-EE4F-4AA1-ACDE-26F122711BAF}" sibTransId="{53273E30-6431-4A22-BE3C-5AE6C86798C8}"/>
    <dgm:cxn modelId="{E180594E-BCB3-4720-BA3D-E015286BBDF0}" type="presOf" srcId="{B648B3AB-597F-4E8F-B294-B03461226C1D}" destId="{D9DEBE0F-963B-4727-99EF-9D4B337EFBAA}" srcOrd="0" destOrd="0" presId="urn:microsoft.com/office/officeart/2005/8/layout/vList2"/>
    <dgm:cxn modelId="{53749D97-6F5B-4A39-ACB4-84CB7F1C06BA}" type="presOf" srcId="{A0785D50-03E3-40B8-849E-6F2632536772}" destId="{6EB649A5-F196-4369-9A45-930DBE8D3241}" srcOrd="0" destOrd="0" presId="urn:microsoft.com/office/officeart/2005/8/layout/vList2"/>
    <dgm:cxn modelId="{7ECDC498-2FC5-40E2-9473-B040E3023188}" srcId="{A0785D50-03E3-40B8-849E-6F2632536772}" destId="{9AF7E071-7A85-4342-98A9-FCF8F6CCC4F5}" srcOrd="4" destOrd="0" parTransId="{45748504-EB66-4695-93FC-5BC0A667D26E}" sibTransId="{D8506E50-7CB8-48F7-94C8-E12B318C3CCE}"/>
    <dgm:cxn modelId="{7E9C2A9E-C210-45F0-BEB1-30CD0962AC13}" srcId="{A0785D50-03E3-40B8-849E-6F2632536772}" destId="{F50A66AE-132D-4B92-BEDD-B779AA36CDA5}" srcOrd="3" destOrd="0" parTransId="{C07B3466-996C-4FA0-8C19-1F01B2433A15}" sibTransId="{7CF57C82-BC7C-49C0-91E7-1272E5938935}"/>
    <dgm:cxn modelId="{9E9EB3A1-5797-45DC-AD45-3C4BF0CABD48}" type="presOf" srcId="{336D2DF2-9EFE-4165-BE21-38E9D716F649}" destId="{DB1D284A-0546-42B8-80FD-691F72E9DCC8}" srcOrd="0" destOrd="0" presId="urn:microsoft.com/office/officeart/2005/8/layout/vList2"/>
    <dgm:cxn modelId="{0B576CBB-9666-4444-9D00-C49D7E256DB4}" type="presOf" srcId="{9AF7E071-7A85-4342-98A9-FCF8F6CCC4F5}" destId="{B025CB59-9531-489E-AAFF-24E434AC4401}" srcOrd="0" destOrd="0" presId="urn:microsoft.com/office/officeart/2005/8/layout/vList2"/>
    <dgm:cxn modelId="{47BA8ED5-CFE1-4A4D-A858-E938CE1D633E}" type="presOf" srcId="{61FE3F33-4937-45FF-9490-1A532DDECECC}" destId="{B3682D63-7E11-4875-9831-28D10440DB04}" srcOrd="0" destOrd="0" presId="urn:microsoft.com/office/officeart/2005/8/layout/vList2"/>
    <dgm:cxn modelId="{FF11BED5-505B-4064-9405-1C5B762A3CF5}" type="presOf" srcId="{F2624EFB-B172-469A-B83F-80E3426A895D}" destId="{AE3F2AD8-CC6D-4EAE-ACDD-6838EC3BA3FD}" srcOrd="0" destOrd="0" presId="urn:microsoft.com/office/officeart/2005/8/layout/vList2"/>
    <dgm:cxn modelId="{F195CFDC-DDC3-4DF3-BE7E-E7138CE525B9}" type="presOf" srcId="{F50A66AE-132D-4B92-BEDD-B779AA36CDA5}" destId="{0A35D1D1-D2FF-4357-8002-E2842D7729F9}" srcOrd="0" destOrd="0" presId="urn:microsoft.com/office/officeart/2005/8/layout/vList2"/>
    <dgm:cxn modelId="{8FCE16E7-9133-477C-81B6-C780AEE7E317}" srcId="{A0785D50-03E3-40B8-849E-6F2632536772}" destId="{F2624EFB-B172-469A-B83F-80E3426A895D}" srcOrd="6" destOrd="0" parTransId="{4E0FFC48-08E4-41C5-AA73-69968AAA9048}" sibTransId="{DDDE1E0B-7996-4C7B-881E-637BBAA6E23D}"/>
    <dgm:cxn modelId="{77E0E9AC-68D9-4605-9045-5D7EDF75989B}" type="presParOf" srcId="{6EB649A5-F196-4369-9A45-930DBE8D3241}" destId="{4B1035F5-33B5-4DCD-B6F5-D0E019B610B8}" srcOrd="0" destOrd="0" presId="urn:microsoft.com/office/officeart/2005/8/layout/vList2"/>
    <dgm:cxn modelId="{164EA6F1-0340-445C-A826-0A1182CC0771}" type="presParOf" srcId="{6EB649A5-F196-4369-9A45-930DBE8D3241}" destId="{BFE16961-1D9D-4999-B58A-DA15F9712AA3}" srcOrd="1" destOrd="0" presId="urn:microsoft.com/office/officeart/2005/8/layout/vList2"/>
    <dgm:cxn modelId="{64233FA8-9AB8-44E5-9EC9-FACDA7E41F72}" type="presParOf" srcId="{6EB649A5-F196-4369-9A45-930DBE8D3241}" destId="{D9DEBE0F-963B-4727-99EF-9D4B337EFBAA}" srcOrd="2" destOrd="0" presId="urn:microsoft.com/office/officeart/2005/8/layout/vList2"/>
    <dgm:cxn modelId="{AE8AF320-1D6B-450B-8C28-4D9CBA0FCA04}" type="presParOf" srcId="{6EB649A5-F196-4369-9A45-930DBE8D3241}" destId="{90F74C8D-B247-4C94-9B7A-39A5866197C1}" srcOrd="3" destOrd="0" presId="urn:microsoft.com/office/officeart/2005/8/layout/vList2"/>
    <dgm:cxn modelId="{76387D1C-E2BE-4EF4-94DF-EEC00705FBFB}" type="presParOf" srcId="{6EB649A5-F196-4369-9A45-930DBE8D3241}" destId="{DB1D284A-0546-42B8-80FD-691F72E9DCC8}" srcOrd="4" destOrd="0" presId="urn:microsoft.com/office/officeart/2005/8/layout/vList2"/>
    <dgm:cxn modelId="{E8E6885D-5CE8-467A-820F-8590950B4A82}" type="presParOf" srcId="{6EB649A5-F196-4369-9A45-930DBE8D3241}" destId="{5B496448-F432-4B25-914E-81E1D9FC4D23}" srcOrd="5" destOrd="0" presId="urn:microsoft.com/office/officeart/2005/8/layout/vList2"/>
    <dgm:cxn modelId="{2EC37E2A-259A-4A25-8EB6-78DC7637C14A}" type="presParOf" srcId="{6EB649A5-F196-4369-9A45-930DBE8D3241}" destId="{0A35D1D1-D2FF-4357-8002-E2842D7729F9}" srcOrd="6" destOrd="0" presId="urn:microsoft.com/office/officeart/2005/8/layout/vList2"/>
    <dgm:cxn modelId="{F9DE0DA6-9C29-43CE-80C6-74F1D754EA0E}" type="presParOf" srcId="{6EB649A5-F196-4369-9A45-930DBE8D3241}" destId="{F270F6B9-61C6-47A8-8CCF-8A14FB59C7D4}" srcOrd="7" destOrd="0" presId="urn:microsoft.com/office/officeart/2005/8/layout/vList2"/>
    <dgm:cxn modelId="{0F65E8E3-EB50-4743-93E9-3840E75D0B79}" type="presParOf" srcId="{6EB649A5-F196-4369-9A45-930DBE8D3241}" destId="{B025CB59-9531-489E-AAFF-24E434AC4401}" srcOrd="8" destOrd="0" presId="urn:microsoft.com/office/officeart/2005/8/layout/vList2"/>
    <dgm:cxn modelId="{693CF4B5-287E-43B6-8262-F9790B18FA12}" type="presParOf" srcId="{6EB649A5-F196-4369-9A45-930DBE8D3241}" destId="{C2D8B72D-24E5-4FF0-9056-A64D7C3DA2A0}" srcOrd="9" destOrd="0" presId="urn:microsoft.com/office/officeart/2005/8/layout/vList2"/>
    <dgm:cxn modelId="{C27870D2-C4EE-45ED-97CD-220B4BE94F43}" type="presParOf" srcId="{6EB649A5-F196-4369-9A45-930DBE8D3241}" destId="{B3682D63-7E11-4875-9831-28D10440DB04}" srcOrd="10" destOrd="0" presId="urn:microsoft.com/office/officeart/2005/8/layout/vList2"/>
    <dgm:cxn modelId="{B85313EE-BE90-4BFF-93CF-AF1E9C5067DC}" type="presParOf" srcId="{6EB649A5-F196-4369-9A45-930DBE8D3241}" destId="{16DA72DE-12A6-4288-9C9E-1F7A35A42431}" srcOrd="11" destOrd="0" presId="urn:microsoft.com/office/officeart/2005/8/layout/vList2"/>
    <dgm:cxn modelId="{5D5877C9-B329-46DD-BF3E-B1BB08FB6C4F}" type="presParOf" srcId="{6EB649A5-F196-4369-9A45-930DBE8D3241}" destId="{AE3F2AD8-CC6D-4EAE-ACDD-6838EC3BA3F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4655995-4501-47BA-AFC0-B86ABE331E1F}" type="doc">
      <dgm:prSet loTypeId="urn:diagrams.loki3.com/Bracke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B06988-3BFA-4854-9B74-2EEC6618705B}">
      <dgm:prSet phldrT="[Text]"/>
      <dgm:spPr/>
      <dgm:t>
        <a:bodyPr/>
        <a:lstStyle/>
        <a:p>
          <a:pPr rtl="1"/>
          <a:r>
            <a:rPr lang="fa-IR" b="1" strike="noStrike" spc="-1">
              <a:latin typeface="Arial"/>
              <a:cs typeface="B Zar" panose="00000400000000000000" pitchFamily="2" charset="-78"/>
            </a:rPr>
            <a:t>راهبری نقشه ی راه</a:t>
          </a:r>
          <a:r>
            <a:rPr lang="fa-IR" b="0" strike="noStrike" spc="-1">
              <a:latin typeface="Arial"/>
              <a:cs typeface="B Zar" panose="00000400000000000000" pitchFamily="2" charset="-78"/>
            </a:rPr>
            <a:t>: 70 درصد بودجه</a:t>
          </a:r>
          <a:endParaRPr lang="en-US" dirty="0"/>
        </a:p>
      </dgm:t>
    </dgm:pt>
    <dgm:pt modelId="{9A5ED819-4C60-488F-9D62-A26ABF2613D6}" type="parTrans" cxnId="{2E7BAB51-BC0C-42E2-BC40-7DB1F29583A4}">
      <dgm:prSet/>
      <dgm:spPr/>
      <dgm:t>
        <a:bodyPr/>
        <a:lstStyle/>
        <a:p>
          <a:pPr rtl="1"/>
          <a:endParaRPr lang="en-US"/>
        </a:p>
      </dgm:t>
    </dgm:pt>
    <dgm:pt modelId="{60BF69F8-CA7E-4F0F-84CD-8BB99CBC8285}" type="sibTrans" cxnId="{2E7BAB51-BC0C-42E2-BC40-7DB1F29583A4}">
      <dgm:prSet/>
      <dgm:spPr/>
      <dgm:t>
        <a:bodyPr/>
        <a:lstStyle/>
        <a:p>
          <a:pPr rtl="1"/>
          <a:endParaRPr lang="en-US"/>
        </a:p>
      </dgm:t>
    </dgm:pt>
    <dgm:pt modelId="{D4C954ED-C0AB-48AD-8EFF-5B99C76D10C1}">
      <dgm:prSet/>
      <dgm:spPr/>
      <dgm:t>
        <a:bodyPr/>
        <a:lstStyle/>
        <a:p>
          <a:pPr rtl="1"/>
          <a:r>
            <a:rPr lang="fa-IR" b="1" spc="-1" dirty="0">
              <a:latin typeface="Arial"/>
              <a:cs typeface="B Zar" panose="00000400000000000000" pitchFamily="2" charset="-78"/>
            </a:rPr>
            <a:t>هاب ها</a:t>
          </a:r>
          <a:r>
            <a:rPr lang="fa-IR" spc="-1" dirty="0">
              <a:latin typeface="Arial"/>
              <a:cs typeface="B Zar" panose="00000400000000000000" pitchFamily="2" charset="-78"/>
            </a:rPr>
            <a:t>:</a:t>
          </a:r>
        </a:p>
      </dgm:t>
    </dgm:pt>
    <dgm:pt modelId="{0E5554CE-E03C-4A03-890B-D596B3DC5D68}" type="parTrans" cxnId="{2779D79B-01E7-4A81-B5A2-F59C8493B4AE}">
      <dgm:prSet/>
      <dgm:spPr/>
      <dgm:t>
        <a:bodyPr/>
        <a:lstStyle/>
        <a:p>
          <a:pPr rtl="1"/>
          <a:endParaRPr lang="en-US"/>
        </a:p>
      </dgm:t>
    </dgm:pt>
    <dgm:pt modelId="{7B8DDD96-B0FD-4A78-A539-FEF5DE2B54A9}" type="sibTrans" cxnId="{2779D79B-01E7-4A81-B5A2-F59C8493B4AE}">
      <dgm:prSet/>
      <dgm:spPr/>
      <dgm:t>
        <a:bodyPr/>
        <a:lstStyle/>
        <a:p>
          <a:pPr rtl="1"/>
          <a:endParaRPr lang="en-US"/>
        </a:p>
      </dgm:t>
    </dgm:pt>
    <dgm:pt modelId="{30D8A4A8-AD05-44C1-9B76-26AF078AB98C}">
      <dgm:prSet/>
      <dgm:spPr/>
      <dgm:t>
        <a:bodyPr/>
        <a:lstStyle/>
        <a:p>
          <a:pPr rtl="1"/>
          <a:r>
            <a:rPr lang="fa-IR" b="0" strike="noStrike" spc="-1" dirty="0">
              <a:latin typeface="Arial"/>
              <a:cs typeface="B Zar" panose="00000400000000000000" pitchFamily="2" charset="-78"/>
            </a:rPr>
            <a:t>هماهنگی با ستاد در قالب نقشه ی راه</a:t>
          </a:r>
        </a:p>
      </dgm:t>
    </dgm:pt>
    <dgm:pt modelId="{931FC142-6778-4088-8B5B-E4E51F70AE96}" type="parTrans" cxnId="{8B6A2077-D0EE-4194-B00C-FA61AE273BC1}">
      <dgm:prSet/>
      <dgm:spPr/>
      <dgm:t>
        <a:bodyPr/>
        <a:lstStyle/>
        <a:p>
          <a:pPr rtl="1"/>
          <a:endParaRPr lang="en-US"/>
        </a:p>
      </dgm:t>
    </dgm:pt>
    <dgm:pt modelId="{1F8BA3AC-49F7-47AD-9A98-5E2967F2FEC1}" type="sibTrans" cxnId="{8B6A2077-D0EE-4194-B00C-FA61AE273BC1}">
      <dgm:prSet/>
      <dgm:spPr/>
      <dgm:t>
        <a:bodyPr/>
        <a:lstStyle/>
        <a:p>
          <a:pPr rtl="1"/>
          <a:endParaRPr lang="en-US"/>
        </a:p>
      </dgm:t>
    </dgm:pt>
    <dgm:pt modelId="{CBE8F47C-B713-4921-BB72-9D2DCC103C07}">
      <dgm:prSet/>
      <dgm:spPr/>
      <dgm:t>
        <a:bodyPr/>
        <a:lstStyle/>
        <a:p>
          <a:pPr rtl="1"/>
          <a:r>
            <a:rPr lang="fa-IR" b="0" strike="noStrike" spc="-1" dirty="0">
              <a:latin typeface="Arial"/>
              <a:cs typeface="B Zar" panose="00000400000000000000" pitchFamily="2" charset="-78"/>
            </a:rPr>
            <a:t>توزیع پروژه ها</a:t>
          </a:r>
        </a:p>
      </dgm:t>
    </dgm:pt>
    <dgm:pt modelId="{628CD0C5-D378-4459-8506-BF95EFF49353}" type="parTrans" cxnId="{9C1A4F69-E465-4ECA-A0F2-27503AE63BE6}">
      <dgm:prSet/>
      <dgm:spPr/>
      <dgm:t>
        <a:bodyPr/>
        <a:lstStyle/>
        <a:p>
          <a:pPr rtl="1"/>
          <a:endParaRPr lang="en-US"/>
        </a:p>
      </dgm:t>
    </dgm:pt>
    <dgm:pt modelId="{339EC60F-ED8F-413D-8D93-493C46AFE81B}" type="sibTrans" cxnId="{9C1A4F69-E465-4ECA-A0F2-27503AE63BE6}">
      <dgm:prSet/>
      <dgm:spPr/>
      <dgm:t>
        <a:bodyPr/>
        <a:lstStyle/>
        <a:p>
          <a:pPr rtl="1"/>
          <a:endParaRPr lang="en-US"/>
        </a:p>
      </dgm:t>
    </dgm:pt>
    <dgm:pt modelId="{4EBA22E4-1571-4101-B5E3-A5F08E53B2C5}">
      <dgm:prSet/>
      <dgm:spPr/>
      <dgm:t>
        <a:bodyPr/>
        <a:lstStyle/>
        <a:p>
          <a:pPr rtl="1"/>
          <a:r>
            <a:rPr lang="fa-IR" b="1" spc="-1" dirty="0">
              <a:latin typeface="Arial"/>
              <a:cs typeface="B Zar" panose="00000400000000000000" pitchFamily="2" charset="-78"/>
            </a:rPr>
            <a:t>فعالیت های پژوهشی و شکل گیری هسته ی فناور</a:t>
          </a:r>
        </a:p>
      </dgm:t>
    </dgm:pt>
    <dgm:pt modelId="{85E92721-1B8F-4BD2-8DC7-02BBC9CFA180}" type="parTrans" cxnId="{5E0349EB-817A-4DCB-AD43-D97731A8512A}">
      <dgm:prSet/>
      <dgm:spPr/>
      <dgm:t>
        <a:bodyPr/>
        <a:lstStyle/>
        <a:p>
          <a:pPr rtl="1"/>
          <a:endParaRPr lang="en-US"/>
        </a:p>
      </dgm:t>
    </dgm:pt>
    <dgm:pt modelId="{A62C7BCA-82F1-4C55-AC52-20CA6C8224EB}" type="sibTrans" cxnId="{5E0349EB-817A-4DCB-AD43-D97731A8512A}">
      <dgm:prSet/>
      <dgm:spPr/>
      <dgm:t>
        <a:bodyPr/>
        <a:lstStyle/>
        <a:p>
          <a:pPr rtl="1"/>
          <a:endParaRPr lang="en-US"/>
        </a:p>
      </dgm:t>
    </dgm:pt>
    <dgm:pt modelId="{FA23DA4C-42C1-4869-AF40-D2E1F1FA57D1}">
      <dgm:prSet/>
      <dgm:spPr/>
      <dgm:t>
        <a:bodyPr/>
        <a:lstStyle/>
        <a:p>
          <a:pPr rtl="1"/>
          <a:r>
            <a:rPr lang="fa-IR" b="1" strike="noStrike" spc="-1" dirty="0">
              <a:latin typeface="Arial"/>
              <a:cs typeface="B Zar" panose="00000400000000000000" pitchFamily="2" charset="-78"/>
            </a:rPr>
            <a:t>تسهیل گری و جهت دهی به شرکت های دانش بنیان</a:t>
          </a:r>
        </a:p>
      </dgm:t>
    </dgm:pt>
    <dgm:pt modelId="{0F44933F-6771-4A6E-BB58-1C9A827BD0F1}" type="parTrans" cxnId="{4EAD5D18-65CA-4139-BFB9-6690F334741F}">
      <dgm:prSet/>
      <dgm:spPr/>
      <dgm:t>
        <a:bodyPr/>
        <a:lstStyle/>
        <a:p>
          <a:pPr rtl="1"/>
          <a:endParaRPr lang="en-US"/>
        </a:p>
      </dgm:t>
    </dgm:pt>
    <dgm:pt modelId="{BEB6D66A-0411-415D-91B8-83422AF16469}" type="sibTrans" cxnId="{4EAD5D18-65CA-4139-BFB9-6690F334741F}">
      <dgm:prSet/>
      <dgm:spPr/>
      <dgm:t>
        <a:bodyPr/>
        <a:lstStyle/>
        <a:p>
          <a:pPr rtl="1"/>
          <a:endParaRPr lang="en-US"/>
        </a:p>
      </dgm:t>
    </dgm:pt>
    <dgm:pt modelId="{7696BCA7-C1F5-43C4-8003-7D2E3D2A7123}">
      <dgm:prSet/>
      <dgm:spPr/>
      <dgm:t>
        <a:bodyPr/>
        <a:lstStyle/>
        <a:p>
          <a:pPr rtl="1"/>
          <a:endParaRPr lang="fa-IR" b="1" spc="-1" dirty="0">
            <a:latin typeface="Arial"/>
            <a:cs typeface="B Zar" panose="00000400000000000000" pitchFamily="2" charset="-78"/>
          </a:endParaRPr>
        </a:p>
      </dgm:t>
    </dgm:pt>
    <dgm:pt modelId="{FA9DA10A-FED1-4907-A5A1-07D55FE8AD1F}" type="parTrans" cxnId="{D77C9473-8FC1-4328-8FA8-B7C786D5520C}">
      <dgm:prSet/>
      <dgm:spPr/>
      <dgm:t>
        <a:bodyPr/>
        <a:lstStyle/>
        <a:p>
          <a:pPr rtl="1"/>
          <a:endParaRPr lang="en-US"/>
        </a:p>
      </dgm:t>
    </dgm:pt>
    <dgm:pt modelId="{09355FE5-9C0C-4D62-87FF-95583E4F2DAA}" type="sibTrans" cxnId="{D77C9473-8FC1-4328-8FA8-B7C786D5520C}">
      <dgm:prSet/>
      <dgm:spPr/>
      <dgm:t>
        <a:bodyPr/>
        <a:lstStyle/>
        <a:p>
          <a:pPr rtl="1"/>
          <a:endParaRPr lang="en-US"/>
        </a:p>
      </dgm:t>
    </dgm:pt>
    <dgm:pt modelId="{99323D94-2A00-4492-97CC-A13B08A3D958}">
      <dgm:prSet/>
      <dgm:spPr/>
      <dgm:t>
        <a:bodyPr/>
        <a:lstStyle/>
        <a:p>
          <a:pPr rtl="1"/>
          <a:r>
            <a:rPr lang="fa-IR" b="1" strike="noStrike" spc="-1" dirty="0">
              <a:latin typeface="Arial"/>
              <a:cs typeface="B Zar" panose="00000400000000000000" pitchFamily="2" charset="-78"/>
            </a:rPr>
            <a:t>طرح های پیشنهادی</a:t>
          </a:r>
          <a:r>
            <a:rPr lang="fa-IR" b="0" strike="noStrike" spc="-1" dirty="0">
              <a:latin typeface="Arial"/>
              <a:cs typeface="B Zar" panose="00000400000000000000" pitchFamily="2" charset="-78"/>
            </a:rPr>
            <a:t>: 30 درصد بودجه</a:t>
          </a:r>
          <a:endParaRPr lang="en-US" b="0" strike="noStrike" spc="-1" dirty="0">
            <a:latin typeface="Arial"/>
            <a:cs typeface="B Zar" panose="00000400000000000000" pitchFamily="2" charset="-78"/>
          </a:endParaRPr>
        </a:p>
      </dgm:t>
    </dgm:pt>
    <dgm:pt modelId="{C677829A-DA48-4AB9-A1CB-AC34C06240D6}" type="parTrans" cxnId="{F9D3FFF5-9B3E-4D65-8BD4-1E937DEA8A2F}">
      <dgm:prSet/>
      <dgm:spPr/>
      <dgm:t>
        <a:bodyPr/>
        <a:lstStyle/>
        <a:p>
          <a:pPr rtl="1"/>
          <a:endParaRPr lang="en-US"/>
        </a:p>
      </dgm:t>
    </dgm:pt>
    <dgm:pt modelId="{6783B413-7F05-48D9-96CB-E69C65E2036B}" type="sibTrans" cxnId="{F9D3FFF5-9B3E-4D65-8BD4-1E937DEA8A2F}">
      <dgm:prSet/>
      <dgm:spPr/>
      <dgm:t>
        <a:bodyPr/>
        <a:lstStyle/>
        <a:p>
          <a:pPr rtl="1"/>
          <a:endParaRPr lang="en-US"/>
        </a:p>
      </dgm:t>
    </dgm:pt>
    <dgm:pt modelId="{51EB5AA4-FC2F-4CCA-9B53-64C4ABA490B8}">
      <dgm:prSet/>
      <dgm:spPr/>
      <dgm:t>
        <a:bodyPr/>
        <a:lstStyle/>
        <a:p>
          <a:pPr rtl="1"/>
          <a:r>
            <a:rPr lang="fa-IR" b="1" strike="noStrike" spc="-1" dirty="0">
              <a:latin typeface="Arial"/>
              <a:cs typeface="B Zar" panose="00000400000000000000" pitchFamily="2" charset="-78"/>
            </a:rPr>
            <a:t>طرح های پیشنهادی شرکت ها</a:t>
          </a:r>
          <a:endParaRPr lang="en-US" b="1" strike="noStrike" spc="-1" dirty="0">
            <a:latin typeface="Arial"/>
            <a:cs typeface="B Zar" panose="00000400000000000000" pitchFamily="2" charset="-78"/>
          </a:endParaRPr>
        </a:p>
      </dgm:t>
    </dgm:pt>
    <dgm:pt modelId="{D94E8725-F472-4F52-A866-CBF3184EA17D}" type="parTrans" cxnId="{39F596E3-C75E-4551-BE3A-5833081BDAD0}">
      <dgm:prSet/>
      <dgm:spPr/>
      <dgm:t>
        <a:bodyPr/>
        <a:lstStyle/>
        <a:p>
          <a:endParaRPr lang="en-US"/>
        </a:p>
      </dgm:t>
    </dgm:pt>
    <dgm:pt modelId="{5A791F33-72B4-4CA5-8EA8-8FA4277D94DD}" type="sibTrans" cxnId="{39F596E3-C75E-4551-BE3A-5833081BDAD0}">
      <dgm:prSet/>
      <dgm:spPr/>
      <dgm:t>
        <a:bodyPr/>
        <a:lstStyle/>
        <a:p>
          <a:endParaRPr lang="en-US"/>
        </a:p>
      </dgm:t>
    </dgm:pt>
    <dgm:pt modelId="{7152E5D7-4813-461E-AF37-B43EE1061625}">
      <dgm:prSet/>
      <dgm:spPr/>
      <dgm:t>
        <a:bodyPr/>
        <a:lstStyle/>
        <a:p>
          <a:pPr rtl="1"/>
          <a:r>
            <a:rPr lang="fa-IR" b="1" strike="noStrike" spc="-1" dirty="0">
              <a:latin typeface="Arial"/>
              <a:cs typeface="B Zar" panose="00000400000000000000" pitchFamily="2" charset="-78"/>
            </a:rPr>
            <a:t>طرح های پیشنهادی اساتید و آزمایشگاه ها</a:t>
          </a:r>
          <a:endParaRPr lang="en-US" b="1" strike="noStrike" spc="-1" dirty="0">
            <a:latin typeface="Arial"/>
            <a:cs typeface="B Zar" panose="00000400000000000000" pitchFamily="2" charset="-78"/>
          </a:endParaRPr>
        </a:p>
      </dgm:t>
    </dgm:pt>
    <dgm:pt modelId="{99DBC3F9-3B09-41DE-80DE-F2B5145F5CC1}" type="parTrans" cxnId="{EFECF5C7-0AAB-4B31-AA40-A442BFF86C10}">
      <dgm:prSet/>
      <dgm:spPr/>
      <dgm:t>
        <a:bodyPr/>
        <a:lstStyle/>
        <a:p>
          <a:endParaRPr lang="en-US"/>
        </a:p>
      </dgm:t>
    </dgm:pt>
    <dgm:pt modelId="{477763C4-06C0-4C7A-ACE8-AF95537F16EF}" type="sibTrans" cxnId="{EFECF5C7-0AAB-4B31-AA40-A442BFF86C10}">
      <dgm:prSet/>
      <dgm:spPr/>
      <dgm:t>
        <a:bodyPr/>
        <a:lstStyle/>
        <a:p>
          <a:endParaRPr lang="en-US"/>
        </a:p>
      </dgm:t>
    </dgm:pt>
    <dgm:pt modelId="{BC3D9508-ED45-40CC-8DB5-75220216FC69}" type="pres">
      <dgm:prSet presAssocID="{44655995-4501-47BA-AFC0-B86ABE331E1F}" presName="Name0" presStyleCnt="0">
        <dgm:presLayoutVars>
          <dgm:dir val="rev"/>
          <dgm:animLvl val="lvl"/>
          <dgm:resizeHandles val="exact"/>
        </dgm:presLayoutVars>
      </dgm:prSet>
      <dgm:spPr/>
    </dgm:pt>
    <dgm:pt modelId="{AC00F09D-9026-452D-B2DC-93C624BB1B33}" type="pres">
      <dgm:prSet presAssocID="{19B06988-3BFA-4854-9B74-2EEC6618705B}" presName="linNode" presStyleCnt="0"/>
      <dgm:spPr/>
    </dgm:pt>
    <dgm:pt modelId="{3FFC7E0F-D83B-48FD-A888-57EAE69C2AB6}" type="pres">
      <dgm:prSet presAssocID="{19B06988-3BFA-4854-9B74-2EEC6618705B}" presName="parTx" presStyleLbl="revTx" presStyleIdx="0" presStyleCnt="2">
        <dgm:presLayoutVars>
          <dgm:chMax val="1"/>
          <dgm:bulletEnabled val="1"/>
        </dgm:presLayoutVars>
      </dgm:prSet>
      <dgm:spPr/>
    </dgm:pt>
    <dgm:pt modelId="{7545CCDB-91CB-4608-98F5-BA4AD971B0CB}" type="pres">
      <dgm:prSet presAssocID="{19B06988-3BFA-4854-9B74-2EEC6618705B}" presName="bracket" presStyleLbl="parChTrans1D1" presStyleIdx="0" presStyleCnt="2"/>
      <dgm:spPr/>
    </dgm:pt>
    <dgm:pt modelId="{40B6BAE9-47FF-487D-9B41-CDA279598A73}" type="pres">
      <dgm:prSet presAssocID="{19B06988-3BFA-4854-9B74-2EEC6618705B}" presName="spH" presStyleCnt="0"/>
      <dgm:spPr/>
    </dgm:pt>
    <dgm:pt modelId="{9BF9A212-DD2A-49F4-95C0-07A676784D2C}" type="pres">
      <dgm:prSet presAssocID="{19B06988-3BFA-4854-9B74-2EEC6618705B}" presName="desTx" presStyleLbl="node1" presStyleIdx="0" presStyleCnt="2">
        <dgm:presLayoutVars>
          <dgm:bulletEnabled val="1"/>
        </dgm:presLayoutVars>
      </dgm:prSet>
      <dgm:spPr/>
    </dgm:pt>
    <dgm:pt modelId="{F9E1AA99-8C39-4563-B3EF-58AAA8FDEF93}" type="pres">
      <dgm:prSet presAssocID="{60BF69F8-CA7E-4F0F-84CD-8BB99CBC8285}" presName="spV" presStyleCnt="0"/>
      <dgm:spPr/>
    </dgm:pt>
    <dgm:pt modelId="{0E7107CB-1604-4662-8F88-599715CF23D5}" type="pres">
      <dgm:prSet presAssocID="{99323D94-2A00-4492-97CC-A13B08A3D958}" presName="linNode" presStyleCnt="0"/>
      <dgm:spPr/>
    </dgm:pt>
    <dgm:pt modelId="{F3BC3971-7C23-4749-9F13-B21C66912BFF}" type="pres">
      <dgm:prSet presAssocID="{99323D94-2A00-4492-97CC-A13B08A3D958}" presName="parTx" presStyleLbl="revTx" presStyleIdx="1" presStyleCnt="2">
        <dgm:presLayoutVars>
          <dgm:chMax val="1"/>
          <dgm:bulletEnabled val="1"/>
        </dgm:presLayoutVars>
      </dgm:prSet>
      <dgm:spPr/>
    </dgm:pt>
    <dgm:pt modelId="{9BC1283F-6A36-40FB-9E6F-D6E44E4D2C06}" type="pres">
      <dgm:prSet presAssocID="{99323D94-2A00-4492-97CC-A13B08A3D958}" presName="bracket" presStyleLbl="parChTrans1D1" presStyleIdx="1" presStyleCnt="2"/>
      <dgm:spPr/>
    </dgm:pt>
    <dgm:pt modelId="{F87D218B-90EC-48E2-9A7D-EB4139654000}" type="pres">
      <dgm:prSet presAssocID="{99323D94-2A00-4492-97CC-A13B08A3D958}" presName="spH" presStyleCnt="0"/>
      <dgm:spPr/>
    </dgm:pt>
    <dgm:pt modelId="{F8669053-6735-400C-9015-4C32989FB9CE}" type="pres">
      <dgm:prSet presAssocID="{99323D94-2A00-4492-97CC-A13B08A3D958}" presName="desTx" presStyleLbl="node1" presStyleIdx="1" presStyleCnt="2">
        <dgm:presLayoutVars>
          <dgm:bulletEnabled val="1"/>
        </dgm:presLayoutVars>
      </dgm:prSet>
      <dgm:spPr/>
    </dgm:pt>
  </dgm:ptLst>
  <dgm:cxnLst>
    <dgm:cxn modelId="{4EAD5D18-65CA-4139-BFB9-6690F334741F}" srcId="{19B06988-3BFA-4854-9B74-2EEC6618705B}" destId="{FA23DA4C-42C1-4869-AF40-D2E1F1FA57D1}" srcOrd="2" destOrd="0" parTransId="{0F44933F-6771-4A6E-BB58-1C9A827BD0F1}" sibTransId="{BEB6D66A-0411-415D-91B8-83422AF16469}"/>
    <dgm:cxn modelId="{60045B1A-1CC7-43F3-82DA-F09EF7081A6A}" type="presOf" srcId="{FA23DA4C-42C1-4869-AF40-D2E1F1FA57D1}" destId="{9BF9A212-DD2A-49F4-95C0-07A676784D2C}" srcOrd="0" destOrd="4" presId="urn:diagrams.loki3.com/BracketList"/>
    <dgm:cxn modelId="{F328A934-7254-4019-884E-D97A1CDB036B}" type="presOf" srcId="{51EB5AA4-FC2F-4CCA-9B53-64C4ABA490B8}" destId="{F8669053-6735-400C-9015-4C32989FB9CE}" srcOrd="0" destOrd="0" presId="urn:diagrams.loki3.com/BracketList"/>
    <dgm:cxn modelId="{787D3C3B-E913-4376-947D-CE6264CE123E}" type="presOf" srcId="{D4C954ED-C0AB-48AD-8EFF-5B99C76D10C1}" destId="{9BF9A212-DD2A-49F4-95C0-07A676784D2C}" srcOrd="0" destOrd="0" presId="urn:diagrams.loki3.com/BracketList"/>
    <dgm:cxn modelId="{9C1A4F69-E465-4ECA-A0F2-27503AE63BE6}" srcId="{D4C954ED-C0AB-48AD-8EFF-5B99C76D10C1}" destId="{CBE8F47C-B713-4921-BB72-9D2DCC103C07}" srcOrd="1" destOrd="0" parTransId="{628CD0C5-D378-4459-8506-BF95EFF49353}" sibTransId="{339EC60F-ED8F-413D-8D93-493C46AFE81B}"/>
    <dgm:cxn modelId="{8E82F44C-28B5-4A64-B2A0-D23C328B425E}" type="presOf" srcId="{99323D94-2A00-4492-97CC-A13B08A3D958}" destId="{F3BC3971-7C23-4749-9F13-B21C66912BFF}" srcOrd="0" destOrd="0" presId="urn:diagrams.loki3.com/BracketList"/>
    <dgm:cxn modelId="{2E7BAB51-BC0C-42E2-BC40-7DB1F29583A4}" srcId="{44655995-4501-47BA-AFC0-B86ABE331E1F}" destId="{19B06988-3BFA-4854-9B74-2EEC6618705B}" srcOrd="0" destOrd="0" parTransId="{9A5ED819-4C60-488F-9D62-A26ABF2613D6}" sibTransId="{60BF69F8-CA7E-4F0F-84CD-8BB99CBC8285}"/>
    <dgm:cxn modelId="{D77C9473-8FC1-4328-8FA8-B7C786D5520C}" srcId="{FA23DA4C-42C1-4869-AF40-D2E1F1FA57D1}" destId="{7696BCA7-C1F5-43C4-8003-7D2E3D2A7123}" srcOrd="0" destOrd="0" parTransId="{FA9DA10A-FED1-4907-A5A1-07D55FE8AD1F}" sibTransId="{09355FE5-9C0C-4D62-87FF-95583E4F2DAA}"/>
    <dgm:cxn modelId="{8B6A2077-D0EE-4194-B00C-FA61AE273BC1}" srcId="{D4C954ED-C0AB-48AD-8EFF-5B99C76D10C1}" destId="{30D8A4A8-AD05-44C1-9B76-26AF078AB98C}" srcOrd="0" destOrd="0" parTransId="{931FC142-6778-4088-8B5B-E4E51F70AE96}" sibTransId="{1F8BA3AC-49F7-47AD-9A98-5E2967F2FEC1}"/>
    <dgm:cxn modelId="{6A628557-E141-4761-886D-7DF6E092B0B8}" type="presOf" srcId="{7152E5D7-4813-461E-AF37-B43EE1061625}" destId="{F8669053-6735-400C-9015-4C32989FB9CE}" srcOrd="0" destOrd="1" presId="urn:diagrams.loki3.com/BracketList"/>
    <dgm:cxn modelId="{A5BE6695-7E3A-4CE2-913E-0A13CB24C72C}" type="presOf" srcId="{30D8A4A8-AD05-44C1-9B76-26AF078AB98C}" destId="{9BF9A212-DD2A-49F4-95C0-07A676784D2C}" srcOrd="0" destOrd="1" presId="urn:diagrams.loki3.com/BracketList"/>
    <dgm:cxn modelId="{0E01CF99-E3CE-4558-B9DE-B1131443BFC3}" type="presOf" srcId="{19B06988-3BFA-4854-9B74-2EEC6618705B}" destId="{3FFC7E0F-D83B-48FD-A888-57EAE69C2AB6}" srcOrd="0" destOrd="0" presId="urn:diagrams.loki3.com/BracketList"/>
    <dgm:cxn modelId="{2779D79B-01E7-4A81-B5A2-F59C8493B4AE}" srcId="{19B06988-3BFA-4854-9B74-2EEC6618705B}" destId="{D4C954ED-C0AB-48AD-8EFF-5B99C76D10C1}" srcOrd="0" destOrd="0" parTransId="{0E5554CE-E03C-4A03-890B-D596B3DC5D68}" sibTransId="{7B8DDD96-B0FD-4A78-A539-FEF5DE2B54A9}"/>
    <dgm:cxn modelId="{D4BCE3A3-CB8B-4308-9DE0-DF11D85D22E7}" type="presOf" srcId="{4EBA22E4-1571-4101-B5E3-A5F08E53B2C5}" destId="{9BF9A212-DD2A-49F4-95C0-07A676784D2C}" srcOrd="0" destOrd="3" presId="urn:diagrams.loki3.com/BracketList"/>
    <dgm:cxn modelId="{071705B6-7C3F-4E7A-AFB4-A5BF0DF04AF6}" type="presOf" srcId="{7696BCA7-C1F5-43C4-8003-7D2E3D2A7123}" destId="{9BF9A212-DD2A-49F4-95C0-07A676784D2C}" srcOrd="0" destOrd="5" presId="urn:diagrams.loki3.com/BracketList"/>
    <dgm:cxn modelId="{BA8AE9BD-F6D0-403D-9FB7-B8999586A389}" type="presOf" srcId="{CBE8F47C-B713-4921-BB72-9D2DCC103C07}" destId="{9BF9A212-DD2A-49F4-95C0-07A676784D2C}" srcOrd="0" destOrd="2" presId="urn:diagrams.loki3.com/BracketList"/>
    <dgm:cxn modelId="{EFECF5C7-0AAB-4B31-AA40-A442BFF86C10}" srcId="{99323D94-2A00-4492-97CC-A13B08A3D958}" destId="{7152E5D7-4813-461E-AF37-B43EE1061625}" srcOrd="1" destOrd="0" parTransId="{99DBC3F9-3B09-41DE-80DE-F2B5145F5CC1}" sibTransId="{477763C4-06C0-4C7A-ACE8-AF95537F16EF}"/>
    <dgm:cxn modelId="{6907A6D7-0EAC-4432-8CD4-97D455CA2089}" type="presOf" srcId="{44655995-4501-47BA-AFC0-B86ABE331E1F}" destId="{BC3D9508-ED45-40CC-8DB5-75220216FC69}" srcOrd="0" destOrd="0" presId="urn:diagrams.loki3.com/BracketList"/>
    <dgm:cxn modelId="{39F596E3-C75E-4551-BE3A-5833081BDAD0}" srcId="{99323D94-2A00-4492-97CC-A13B08A3D958}" destId="{51EB5AA4-FC2F-4CCA-9B53-64C4ABA490B8}" srcOrd="0" destOrd="0" parTransId="{D94E8725-F472-4F52-A866-CBF3184EA17D}" sibTransId="{5A791F33-72B4-4CA5-8EA8-8FA4277D94DD}"/>
    <dgm:cxn modelId="{5E0349EB-817A-4DCB-AD43-D97731A8512A}" srcId="{19B06988-3BFA-4854-9B74-2EEC6618705B}" destId="{4EBA22E4-1571-4101-B5E3-A5F08E53B2C5}" srcOrd="1" destOrd="0" parTransId="{85E92721-1B8F-4BD2-8DC7-02BBC9CFA180}" sibTransId="{A62C7BCA-82F1-4C55-AC52-20CA6C8224EB}"/>
    <dgm:cxn modelId="{F9D3FFF5-9B3E-4D65-8BD4-1E937DEA8A2F}" srcId="{44655995-4501-47BA-AFC0-B86ABE331E1F}" destId="{99323D94-2A00-4492-97CC-A13B08A3D958}" srcOrd="1" destOrd="0" parTransId="{C677829A-DA48-4AB9-A1CB-AC34C06240D6}" sibTransId="{6783B413-7F05-48D9-96CB-E69C65E2036B}"/>
    <dgm:cxn modelId="{AD29BA59-EA96-4DC8-ABE5-4CFB0F23FC6C}" type="presParOf" srcId="{BC3D9508-ED45-40CC-8DB5-75220216FC69}" destId="{AC00F09D-9026-452D-B2DC-93C624BB1B33}" srcOrd="0" destOrd="0" presId="urn:diagrams.loki3.com/BracketList"/>
    <dgm:cxn modelId="{D8BAFD7A-CEE1-4D2A-BCFF-F2873267B6EB}" type="presParOf" srcId="{AC00F09D-9026-452D-B2DC-93C624BB1B33}" destId="{3FFC7E0F-D83B-48FD-A888-57EAE69C2AB6}" srcOrd="0" destOrd="0" presId="urn:diagrams.loki3.com/BracketList"/>
    <dgm:cxn modelId="{71F8F13C-0D4D-4CF2-838E-F442B9875E0E}" type="presParOf" srcId="{AC00F09D-9026-452D-B2DC-93C624BB1B33}" destId="{7545CCDB-91CB-4608-98F5-BA4AD971B0CB}" srcOrd="1" destOrd="0" presId="urn:diagrams.loki3.com/BracketList"/>
    <dgm:cxn modelId="{81505152-BE7B-4C28-A7E9-BECC3F2E9F56}" type="presParOf" srcId="{AC00F09D-9026-452D-B2DC-93C624BB1B33}" destId="{40B6BAE9-47FF-487D-9B41-CDA279598A73}" srcOrd="2" destOrd="0" presId="urn:diagrams.loki3.com/BracketList"/>
    <dgm:cxn modelId="{6D78826B-B90D-4FBD-9C4D-19C185A6DE91}" type="presParOf" srcId="{AC00F09D-9026-452D-B2DC-93C624BB1B33}" destId="{9BF9A212-DD2A-49F4-95C0-07A676784D2C}" srcOrd="3" destOrd="0" presId="urn:diagrams.loki3.com/BracketList"/>
    <dgm:cxn modelId="{E0AE09DD-DD55-4456-AE40-343055A361C3}" type="presParOf" srcId="{BC3D9508-ED45-40CC-8DB5-75220216FC69}" destId="{F9E1AA99-8C39-4563-B3EF-58AAA8FDEF93}" srcOrd="1" destOrd="0" presId="urn:diagrams.loki3.com/BracketList"/>
    <dgm:cxn modelId="{27E4DDD0-774D-4D59-AC6E-0CC20B358478}" type="presParOf" srcId="{BC3D9508-ED45-40CC-8DB5-75220216FC69}" destId="{0E7107CB-1604-4662-8F88-599715CF23D5}" srcOrd="2" destOrd="0" presId="urn:diagrams.loki3.com/BracketList"/>
    <dgm:cxn modelId="{DF71FB12-4073-4DD3-940C-10062FDD7405}" type="presParOf" srcId="{0E7107CB-1604-4662-8F88-599715CF23D5}" destId="{F3BC3971-7C23-4749-9F13-B21C66912BFF}" srcOrd="0" destOrd="0" presId="urn:diagrams.loki3.com/BracketList"/>
    <dgm:cxn modelId="{3516ADE2-25C7-45A2-A1D6-860E1CB07A48}" type="presParOf" srcId="{0E7107CB-1604-4662-8F88-599715CF23D5}" destId="{9BC1283F-6A36-40FB-9E6F-D6E44E4D2C06}" srcOrd="1" destOrd="0" presId="urn:diagrams.loki3.com/BracketList"/>
    <dgm:cxn modelId="{9C81C358-909B-46C1-AA4E-21F9492B7D72}" type="presParOf" srcId="{0E7107CB-1604-4662-8F88-599715CF23D5}" destId="{F87D218B-90EC-48E2-9A7D-EB4139654000}" srcOrd="2" destOrd="0" presId="urn:diagrams.loki3.com/BracketList"/>
    <dgm:cxn modelId="{66A50432-49FA-403D-AB64-4FA6FFE5F8DE}" type="presParOf" srcId="{0E7107CB-1604-4662-8F88-599715CF23D5}" destId="{F8669053-6735-400C-9015-4C32989FB9C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0785D50-03E3-40B8-849E-6F263253677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723281-C72F-4563-AFA6-13346E6DE0E7}">
      <dgm:prSet phldrT="[Text]"/>
      <dgm:spPr/>
      <dgm:t>
        <a:bodyPr/>
        <a:lstStyle/>
        <a:p>
          <a:pPr rtl="1"/>
          <a:r>
            <a:rPr lang="fa-IR" b="1" strike="noStrike" spc="-1" dirty="0">
              <a:latin typeface="B Zar"/>
              <a:cs typeface="B Zar"/>
            </a:rPr>
            <a:t>وبسایت: </a:t>
          </a:r>
          <a:r>
            <a:rPr lang="en-US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rPr>
            <a:t>iqpc.isti.ir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E3114-EE4F-4AA1-ACDE-26F122711BAF}" type="parTrans" cxnId="{2CD72148-CB7F-465F-BCAC-AA964EC93ECF}">
      <dgm:prSet/>
      <dgm:spPr/>
      <dgm:t>
        <a:bodyPr/>
        <a:lstStyle/>
        <a:p>
          <a:pPr rtl="1"/>
          <a:endParaRPr lang="en-US"/>
        </a:p>
      </dgm:t>
    </dgm:pt>
    <dgm:pt modelId="{53273E30-6431-4A22-BE3C-5AE6C86798C8}" type="sibTrans" cxnId="{2CD72148-CB7F-465F-BCAC-AA964EC93ECF}">
      <dgm:prSet/>
      <dgm:spPr/>
      <dgm:t>
        <a:bodyPr/>
        <a:lstStyle/>
        <a:p>
          <a:pPr rtl="1"/>
          <a:endParaRPr lang="en-US"/>
        </a:p>
      </dgm:t>
    </dgm:pt>
    <dgm:pt modelId="{3592221F-BB85-4023-9D9E-62858F426476}">
      <dgm:prSet phldrT="[Text]"/>
      <dgm:spPr/>
      <dgm:t>
        <a:bodyPr/>
        <a:lstStyle/>
        <a:p>
          <a:pPr rtl="1"/>
          <a:r>
            <a:rPr lang="fa-IR" b="1" strike="noStrike" spc="-1" dirty="0">
              <a:latin typeface="B Zar"/>
              <a:cs typeface="B Zar"/>
            </a:rPr>
            <a:t>ایمیل: </a:t>
          </a:r>
          <a:r>
            <a:rPr lang="en-US" b="1" strike="noStrike" spc="-1" dirty="0">
              <a:latin typeface="Times New Roman" panose="02020603050405020304" pitchFamily="18" charset="0"/>
              <a:cs typeface="Times New Roman" panose="02020603050405020304" pitchFamily="18" charset="0"/>
            </a:rPr>
            <a:t>iqpc@isti.ir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D75DAE-6CA1-4964-81A1-A960BD48A194}" type="parTrans" cxnId="{69C44082-F0D0-4228-9902-325592A4E432}">
      <dgm:prSet/>
      <dgm:spPr/>
      <dgm:t>
        <a:bodyPr/>
        <a:lstStyle/>
        <a:p>
          <a:endParaRPr lang="en-US"/>
        </a:p>
      </dgm:t>
    </dgm:pt>
    <dgm:pt modelId="{32FA4989-5587-47EE-8CB6-CED1A383F2B3}" type="sibTrans" cxnId="{69C44082-F0D0-4228-9902-325592A4E432}">
      <dgm:prSet/>
      <dgm:spPr/>
      <dgm:t>
        <a:bodyPr/>
        <a:lstStyle/>
        <a:p>
          <a:endParaRPr lang="en-US"/>
        </a:p>
      </dgm:t>
    </dgm:pt>
    <dgm:pt modelId="{6EB649A5-F196-4369-9A45-930DBE8D3241}" type="pres">
      <dgm:prSet presAssocID="{A0785D50-03E3-40B8-849E-6F2632536772}" presName="linear" presStyleCnt="0">
        <dgm:presLayoutVars>
          <dgm:animLvl val="lvl"/>
          <dgm:resizeHandles val="exact"/>
        </dgm:presLayoutVars>
      </dgm:prSet>
      <dgm:spPr/>
    </dgm:pt>
    <dgm:pt modelId="{4B1035F5-33B5-4DCD-B6F5-D0E019B610B8}" type="pres">
      <dgm:prSet presAssocID="{8A723281-C72F-4563-AFA6-13346E6DE0E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16D2610-2255-42E4-B196-84A0B9AF41FC}" type="pres">
      <dgm:prSet presAssocID="{53273E30-6431-4A22-BE3C-5AE6C86798C8}" presName="spacer" presStyleCnt="0"/>
      <dgm:spPr/>
    </dgm:pt>
    <dgm:pt modelId="{A52C455E-3104-4E0E-B1E3-0D112C1E9604}" type="pres">
      <dgm:prSet presAssocID="{3592221F-BB85-4023-9D9E-62858F42647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AAA20164-241B-425A-9C33-34FDEF11AF04}" type="presOf" srcId="{8A723281-C72F-4563-AFA6-13346E6DE0E7}" destId="{4B1035F5-33B5-4DCD-B6F5-D0E019B610B8}" srcOrd="0" destOrd="0" presId="urn:microsoft.com/office/officeart/2005/8/layout/vList2"/>
    <dgm:cxn modelId="{2CD72148-CB7F-465F-BCAC-AA964EC93ECF}" srcId="{A0785D50-03E3-40B8-849E-6F2632536772}" destId="{8A723281-C72F-4563-AFA6-13346E6DE0E7}" srcOrd="0" destOrd="0" parTransId="{1E2E3114-EE4F-4AA1-ACDE-26F122711BAF}" sibTransId="{53273E30-6431-4A22-BE3C-5AE6C86798C8}"/>
    <dgm:cxn modelId="{69C44082-F0D0-4228-9902-325592A4E432}" srcId="{A0785D50-03E3-40B8-849E-6F2632536772}" destId="{3592221F-BB85-4023-9D9E-62858F426476}" srcOrd="1" destOrd="0" parTransId="{BED75DAE-6CA1-4964-81A1-A960BD48A194}" sibTransId="{32FA4989-5587-47EE-8CB6-CED1A383F2B3}"/>
    <dgm:cxn modelId="{53749D97-6F5B-4A39-ACB4-84CB7F1C06BA}" type="presOf" srcId="{A0785D50-03E3-40B8-849E-6F2632536772}" destId="{6EB649A5-F196-4369-9A45-930DBE8D3241}" srcOrd="0" destOrd="0" presId="urn:microsoft.com/office/officeart/2005/8/layout/vList2"/>
    <dgm:cxn modelId="{F34F0DD8-1269-48B4-96BA-A0A9E374F6E3}" type="presOf" srcId="{3592221F-BB85-4023-9D9E-62858F426476}" destId="{A52C455E-3104-4E0E-B1E3-0D112C1E9604}" srcOrd="0" destOrd="0" presId="urn:microsoft.com/office/officeart/2005/8/layout/vList2"/>
    <dgm:cxn modelId="{77E0E9AC-68D9-4605-9045-5D7EDF75989B}" type="presParOf" srcId="{6EB649A5-F196-4369-9A45-930DBE8D3241}" destId="{4B1035F5-33B5-4DCD-B6F5-D0E019B610B8}" srcOrd="0" destOrd="0" presId="urn:microsoft.com/office/officeart/2005/8/layout/vList2"/>
    <dgm:cxn modelId="{3E9AC006-F6C8-42FB-8F75-199FC45935D2}" type="presParOf" srcId="{6EB649A5-F196-4369-9A45-930DBE8D3241}" destId="{C16D2610-2255-42E4-B196-84A0B9AF41FC}" srcOrd="1" destOrd="0" presId="urn:microsoft.com/office/officeart/2005/8/layout/vList2"/>
    <dgm:cxn modelId="{393E4B08-96A7-46B9-AD2D-32AAFEF4FC2D}" type="presParOf" srcId="{6EB649A5-F196-4369-9A45-930DBE8D3241}" destId="{A52C455E-3104-4E0E-B1E3-0D112C1E960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80E42E-8E01-4F20-A700-47AE4E3A4022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86A173-A38D-4A79-A807-7F9715758608}">
      <dgm:prSet phldrT="[Text]"/>
      <dgm:spPr/>
      <dgm:t>
        <a:bodyPr/>
        <a:lstStyle/>
        <a:p>
          <a:pPr rtl="1"/>
          <a:r>
            <a:rPr lang="fa-IR" b="1">
              <a:cs typeface="B Nazanin" panose="00000400000000000000" pitchFamily="2" charset="-78"/>
            </a:rPr>
            <a:t>چرایی: </a:t>
          </a:r>
          <a:endParaRPr lang="en-US" dirty="0"/>
        </a:p>
      </dgm:t>
    </dgm:pt>
    <dgm:pt modelId="{FD7A915E-EF3F-4B21-AE73-0E23799F324E}" type="parTrans" cxnId="{56A42C8C-F7BD-4B7A-B2EF-B60FEC08FEDF}">
      <dgm:prSet/>
      <dgm:spPr/>
      <dgm:t>
        <a:bodyPr/>
        <a:lstStyle/>
        <a:p>
          <a:pPr rtl="1"/>
          <a:endParaRPr lang="en-US"/>
        </a:p>
      </dgm:t>
    </dgm:pt>
    <dgm:pt modelId="{77B5E08B-9CEA-487F-9376-27EA7FD63881}" type="sibTrans" cxnId="{56A42C8C-F7BD-4B7A-B2EF-B60FEC08FEDF}">
      <dgm:prSet/>
      <dgm:spPr/>
      <dgm:t>
        <a:bodyPr/>
        <a:lstStyle/>
        <a:p>
          <a:pPr rtl="1"/>
          <a:endParaRPr lang="en-US"/>
        </a:p>
      </dgm:t>
    </dgm:pt>
    <dgm:pt modelId="{BF77DA8D-0FFC-4B66-B82D-5AE52613D3C5}">
      <dgm:prSet/>
      <dgm:spPr/>
      <dgm:t>
        <a:bodyPr/>
        <a:lstStyle/>
        <a:p>
          <a:pPr rtl="1"/>
          <a:r>
            <a:rPr lang="fa-IR" b="1" dirty="0">
              <a:cs typeface="B Nazanin" panose="00000400000000000000" pitchFamily="2" charset="-78"/>
            </a:rPr>
            <a:t>ایجاد همگرایی منابع و اهداف، شکل دهی یک اکوسیستم تولید دانش و فناوری در حوزه فوتونیک و پدیده های کوانتومی</a:t>
          </a:r>
        </a:p>
      </dgm:t>
    </dgm:pt>
    <dgm:pt modelId="{495F71A4-6C00-40F9-9541-7800440FD59D}" type="parTrans" cxnId="{04D843EF-DB69-4B5B-81AC-6C622FAA5438}">
      <dgm:prSet/>
      <dgm:spPr/>
      <dgm:t>
        <a:bodyPr/>
        <a:lstStyle/>
        <a:p>
          <a:pPr rtl="1"/>
          <a:endParaRPr lang="en-US"/>
        </a:p>
      </dgm:t>
    </dgm:pt>
    <dgm:pt modelId="{65253956-899C-478E-BD1F-26E3EA0F6B6E}" type="sibTrans" cxnId="{04D843EF-DB69-4B5B-81AC-6C622FAA5438}">
      <dgm:prSet/>
      <dgm:spPr/>
      <dgm:t>
        <a:bodyPr/>
        <a:lstStyle/>
        <a:p>
          <a:pPr rtl="1"/>
          <a:endParaRPr lang="en-US"/>
        </a:p>
      </dgm:t>
    </dgm:pt>
    <dgm:pt modelId="{13663F0A-6C7A-4F4F-884B-85C190D46F26}">
      <dgm:prSet/>
      <dgm:spPr/>
      <dgm:t>
        <a:bodyPr/>
        <a:lstStyle/>
        <a:p>
          <a:pPr rtl="1"/>
          <a:r>
            <a:rPr lang="fa-IR" b="1">
              <a:cs typeface="B Nazanin" panose="00000400000000000000" pitchFamily="2" charset="-78"/>
            </a:rPr>
            <a:t>چگونه: </a:t>
          </a:r>
          <a:endParaRPr lang="fa-IR" b="1" dirty="0">
            <a:cs typeface="B Nazanin" panose="00000400000000000000" pitchFamily="2" charset="-78"/>
          </a:endParaRPr>
        </a:p>
      </dgm:t>
    </dgm:pt>
    <dgm:pt modelId="{C25EB1DC-79E4-4676-8946-3E92ABB3DBC3}" type="parTrans" cxnId="{20FC369E-6FE9-44E4-92CC-A5FAF4997AF4}">
      <dgm:prSet/>
      <dgm:spPr/>
      <dgm:t>
        <a:bodyPr/>
        <a:lstStyle/>
        <a:p>
          <a:pPr rtl="1"/>
          <a:endParaRPr lang="en-US"/>
        </a:p>
      </dgm:t>
    </dgm:pt>
    <dgm:pt modelId="{A1DEFDC0-4F4C-443D-859E-30355E109686}" type="sibTrans" cxnId="{20FC369E-6FE9-44E4-92CC-A5FAF4997AF4}">
      <dgm:prSet/>
      <dgm:spPr/>
      <dgm:t>
        <a:bodyPr/>
        <a:lstStyle/>
        <a:p>
          <a:pPr rtl="1"/>
          <a:endParaRPr lang="en-US"/>
        </a:p>
      </dgm:t>
    </dgm:pt>
    <dgm:pt modelId="{FDDCF485-21D8-4F49-A428-A9EF8E9928A9}">
      <dgm:prSet/>
      <dgm:spPr/>
      <dgm:t>
        <a:bodyPr/>
        <a:lstStyle/>
        <a:p>
          <a:pPr rtl="1"/>
          <a:r>
            <a:rPr lang="fa-IR" b="1" dirty="0">
              <a:cs typeface="B Nazanin" panose="00000400000000000000" pitchFamily="2" charset="-78"/>
            </a:rPr>
            <a:t>رصد دانش و فناوری دنیا، ایجاد زیر ساخت آموزشی و پژوهشی، تشویق و شبکه سازی بین نهادهای پژوهشی و فناوری داخل و</a:t>
          </a:r>
        </a:p>
      </dgm:t>
    </dgm:pt>
    <dgm:pt modelId="{4208461A-BDE3-4B35-A865-BF8657F981D8}" type="parTrans" cxnId="{64A82204-2478-4A5F-B77F-7F9C8C4ED8EE}">
      <dgm:prSet/>
      <dgm:spPr/>
      <dgm:t>
        <a:bodyPr/>
        <a:lstStyle/>
        <a:p>
          <a:pPr rtl="1"/>
          <a:endParaRPr lang="en-US"/>
        </a:p>
      </dgm:t>
    </dgm:pt>
    <dgm:pt modelId="{7AA68857-D8A7-4746-BA0A-08E16279F96A}" type="sibTrans" cxnId="{64A82204-2478-4A5F-B77F-7F9C8C4ED8EE}">
      <dgm:prSet/>
      <dgm:spPr/>
      <dgm:t>
        <a:bodyPr/>
        <a:lstStyle/>
        <a:p>
          <a:pPr rtl="1"/>
          <a:endParaRPr lang="en-US"/>
        </a:p>
      </dgm:t>
    </dgm:pt>
    <dgm:pt modelId="{8FAC76A5-767D-4C5D-B163-A3DA88D3FA0A}">
      <dgm:prSet/>
      <dgm:spPr/>
      <dgm:t>
        <a:bodyPr/>
        <a:lstStyle/>
        <a:p>
          <a:pPr rtl="1"/>
          <a:r>
            <a:rPr lang="fa-IR" b="1" dirty="0">
              <a:cs typeface="B Nazanin" panose="00000400000000000000" pitchFamily="2" charset="-78"/>
            </a:rPr>
            <a:t>تسهیل همکاری های بین المللی </a:t>
          </a:r>
        </a:p>
      </dgm:t>
    </dgm:pt>
    <dgm:pt modelId="{DDD041A4-0ADD-46DA-AC82-D528769ABE87}" type="parTrans" cxnId="{5EE7E963-0637-4059-92B6-2DD59E6012D2}">
      <dgm:prSet/>
      <dgm:spPr/>
      <dgm:t>
        <a:bodyPr/>
        <a:lstStyle/>
        <a:p>
          <a:pPr rtl="1"/>
          <a:endParaRPr lang="en-US"/>
        </a:p>
      </dgm:t>
    </dgm:pt>
    <dgm:pt modelId="{B2D44289-220C-4F5F-A877-8D19FF376C8B}" type="sibTrans" cxnId="{5EE7E963-0637-4059-92B6-2DD59E6012D2}">
      <dgm:prSet/>
      <dgm:spPr/>
      <dgm:t>
        <a:bodyPr/>
        <a:lstStyle/>
        <a:p>
          <a:pPr rtl="1"/>
          <a:endParaRPr lang="en-US"/>
        </a:p>
      </dgm:t>
    </dgm:pt>
    <dgm:pt modelId="{3A39B2B6-C21A-4406-84DA-69D941C46B54}">
      <dgm:prSet/>
      <dgm:spPr/>
      <dgm:t>
        <a:bodyPr/>
        <a:lstStyle/>
        <a:p>
          <a:pPr rtl="1"/>
          <a:r>
            <a:rPr lang="fa-IR" b="1">
              <a:cs typeface="B Nazanin" panose="00000400000000000000" pitchFamily="2" charset="-78"/>
            </a:rPr>
            <a:t>در ادامه:</a:t>
          </a:r>
          <a:endParaRPr lang="fa-IR" b="1" dirty="0">
            <a:cs typeface="B Nazanin" panose="00000400000000000000" pitchFamily="2" charset="-78"/>
          </a:endParaRPr>
        </a:p>
      </dgm:t>
    </dgm:pt>
    <dgm:pt modelId="{47A3B4FD-8273-4989-B1FA-DF9CBF8BB90A}" type="parTrans" cxnId="{70F37A35-C9BF-43BE-A0D7-A2A1AFC9DE8F}">
      <dgm:prSet/>
      <dgm:spPr/>
      <dgm:t>
        <a:bodyPr/>
        <a:lstStyle/>
        <a:p>
          <a:pPr rtl="1"/>
          <a:endParaRPr lang="en-US"/>
        </a:p>
      </dgm:t>
    </dgm:pt>
    <dgm:pt modelId="{B07FEE21-274F-4DE4-BB5C-1D23C038E697}" type="sibTrans" cxnId="{70F37A35-C9BF-43BE-A0D7-A2A1AFC9DE8F}">
      <dgm:prSet/>
      <dgm:spPr/>
      <dgm:t>
        <a:bodyPr/>
        <a:lstStyle/>
        <a:p>
          <a:pPr rtl="1"/>
          <a:endParaRPr lang="en-US"/>
        </a:p>
      </dgm:t>
    </dgm:pt>
    <dgm:pt modelId="{E1A73ED1-D74A-44D9-A837-C28CDEE4F731}">
      <dgm:prSet/>
      <dgm:spPr/>
      <dgm:t>
        <a:bodyPr/>
        <a:lstStyle/>
        <a:p>
          <a:pPr rtl="1"/>
          <a:r>
            <a:rPr lang="fa-IR" b="1" dirty="0">
              <a:cs typeface="B Nazanin" panose="00000400000000000000" pitchFamily="2" charset="-78"/>
            </a:rPr>
            <a:t>ارزیابی و نظارت بی طرفانه پروژه ها و نیز تدوین استاندارد ها و معیارهای ملی و بین المللی </a:t>
          </a:r>
        </a:p>
      </dgm:t>
    </dgm:pt>
    <dgm:pt modelId="{2AA0232D-CA47-4C76-9B7D-7CB970BFA3C5}" type="parTrans" cxnId="{907EED8B-F9F4-4913-AA9A-AA735FB825C2}">
      <dgm:prSet/>
      <dgm:spPr/>
      <dgm:t>
        <a:bodyPr/>
        <a:lstStyle/>
        <a:p>
          <a:pPr rtl="1"/>
          <a:endParaRPr lang="en-US"/>
        </a:p>
      </dgm:t>
    </dgm:pt>
    <dgm:pt modelId="{F4663B80-528F-4BF7-9179-9BF8F86E0F56}" type="sibTrans" cxnId="{907EED8B-F9F4-4913-AA9A-AA735FB825C2}">
      <dgm:prSet/>
      <dgm:spPr/>
      <dgm:t>
        <a:bodyPr/>
        <a:lstStyle/>
        <a:p>
          <a:pPr rtl="1"/>
          <a:endParaRPr lang="en-US"/>
        </a:p>
      </dgm:t>
    </dgm:pt>
    <dgm:pt modelId="{D4F9FAED-BAEA-4768-AE90-F377513F9073}">
      <dgm:prSet/>
      <dgm:spPr/>
      <dgm:t>
        <a:bodyPr/>
        <a:lstStyle/>
        <a:p>
          <a:pPr rtl="1"/>
          <a:r>
            <a:rPr lang="fa-IR" b="1">
              <a:cs typeface="B Nazanin" panose="00000400000000000000" pitchFamily="2" charset="-78"/>
            </a:rPr>
            <a:t>در نهایت:</a:t>
          </a:r>
          <a:endParaRPr lang="fa-IR" b="1" dirty="0">
            <a:cs typeface="B Nazanin" panose="00000400000000000000" pitchFamily="2" charset="-78"/>
          </a:endParaRPr>
        </a:p>
      </dgm:t>
    </dgm:pt>
    <dgm:pt modelId="{E291F38B-F52C-4B58-8DE5-49349F1A9D3B}" type="parTrans" cxnId="{72A4745E-BDA4-4CF8-9AE7-C3AF15521685}">
      <dgm:prSet/>
      <dgm:spPr/>
      <dgm:t>
        <a:bodyPr/>
        <a:lstStyle/>
        <a:p>
          <a:pPr rtl="1"/>
          <a:endParaRPr lang="en-US"/>
        </a:p>
      </dgm:t>
    </dgm:pt>
    <dgm:pt modelId="{04C01CE8-6F6E-4F39-ACEA-30A3CE2D5B42}" type="sibTrans" cxnId="{72A4745E-BDA4-4CF8-9AE7-C3AF15521685}">
      <dgm:prSet/>
      <dgm:spPr/>
      <dgm:t>
        <a:bodyPr/>
        <a:lstStyle/>
        <a:p>
          <a:pPr rtl="1"/>
          <a:endParaRPr lang="en-US"/>
        </a:p>
      </dgm:t>
    </dgm:pt>
    <dgm:pt modelId="{0CFDDD69-BAF3-4E7D-9307-B3080CDF5385}">
      <dgm:prSet/>
      <dgm:spPr/>
      <dgm:t>
        <a:bodyPr/>
        <a:lstStyle/>
        <a:p>
          <a:pPr rtl="1"/>
          <a:r>
            <a:rPr lang="fa-IR" b="1" dirty="0">
              <a:cs typeface="B Nazanin" panose="00000400000000000000" pitchFamily="2" charset="-78"/>
            </a:rPr>
            <a:t>تشویق و کاهش ریسک سرمایه گذاری استارت اپ ها و شرکت های دانش بنیان خصوصی </a:t>
          </a:r>
        </a:p>
      </dgm:t>
    </dgm:pt>
    <dgm:pt modelId="{BE24F5BD-9B91-44E5-9D43-0E94B2357186}" type="parTrans" cxnId="{CF55D6DE-2727-42EE-8AB0-794343DF017E}">
      <dgm:prSet/>
      <dgm:spPr/>
      <dgm:t>
        <a:bodyPr/>
        <a:lstStyle/>
        <a:p>
          <a:pPr rtl="1"/>
          <a:endParaRPr lang="en-US"/>
        </a:p>
      </dgm:t>
    </dgm:pt>
    <dgm:pt modelId="{25D393F6-8EAC-4284-ADD9-E0279E326BDC}" type="sibTrans" cxnId="{CF55D6DE-2727-42EE-8AB0-794343DF017E}">
      <dgm:prSet/>
      <dgm:spPr/>
      <dgm:t>
        <a:bodyPr/>
        <a:lstStyle/>
        <a:p>
          <a:pPr rtl="1"/>
          <a:endParaRPr lang="en-US"/>
        </a:p>
      </dgm:t>
    </dgm:pt>
    <dgm:pt modelId="{E01FA325-771A-4809-BD6C-479EE8FCC122}" type="pres">
      <dgm:prSet presAssocID="{5780E42E-8E01-4F20-A700-47AE4E3A4022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09C85506-E3B1-4D2F-AE83-B5D6D5414709}" type="pres">
      <dgm:prSet presAssocID="{3186A173-A38D-4A79-A807-7F9715758608}" presName="parentLin" presStyleCnt="0"/>
      <dgm:spPr/>
    </dgm:pt>
    <dgm:pt modelId="{BF083F69-4FE5-4EC8-A978-F741C798DE27}" type="pres">
      <dgm:prSet presAssocID="{3186A173-A38D-4A79-A807-7F9715758608}" presName="parentLeftMargin" presStyleLbl="node1" presStyleIdx="0" presStyleCnt="4"/>
      <dgm:spPr/>
    </dgm:pt>
    <dgm:pt modelId="{228D24E1-017F-4493-A909-B4745B4F85B2}" type="pres">
      <dgm:prSet presAssocID="{3186A173-A38D-4A79-A807-7F9715758608}" presName="parentText" presStyleLbl="node1" presStyleIdx="0" presStyleCnt="4" custLinFactNeighborX="1886">
        <dgm:presLayoutVars>
          <dgm:chMax val="0"/>
          <dgm:bulletEnabled val="1"/>
        </dgm:presLayoutVars>
      </dgm:prSet>
      <dgm:spPr/>
    </dgm:pt>
    <dgm:pt modelId="{D00A14E2-D222-4341-80C3-750E46E01EF4}" type="pres">
      <dgm:prSet presAssocID="{3186A173-A38D-4A79-A807-7F9715758608}" presName="negativeSpace" presStyleCnt="0"/>
      <dgm:spPr/>
    </dgm:pt>
    <dgm:pt modelId="{E73D6903-52E6-4B1D-B8DA-C0F63D67CEC7}" type="pres">
      <dgm:prSet presAssocID="{3186A173-A38D-4A79-A807-7F9715758608}" presName="childText" presStyleLbl="conFgAcc1" presStyleIdx="0" presStyleCnt="4">
        <dgm:presLayoutVars>
          <dgm:bulletEnabled val="1"/>
        </dgm:presLayoutVars>
      </dgm:prSet>
      <dgm:spPr/>
    </dgm:pt>
    <dgm:pt modelId="{EF5EEAEB-D467-4C68-9224-879A3103A70E}" type="pres">
      <dgm:prSet presAssocID="{77B5E08B-9CEA-487F-9376-27EA7FD63881}" presName="spaceBetweenRectangles" presStyleCnt="0"/>
      <dgm:spPr/>
    </dgm:pt>
    <dgm:pt modelId="{C70B23E2-BEE8-4B4A-9862-EAF4549D6D54}" type="pres">
      <dgm:prSet presAssocID="{13663F0A-6C7A-4F4F-884B-85C190D46F26}" presName="parentLin" presStyleCnt="0"/>
      <dgm:spPr/>
    </dgm:pt>
    <dgm:pt modelId="{23DD8481-BA3E-4618-827F-A2DE04C37E6F}" type="pres">
      <dgm:prSet presAssocID="{13663F0A-6C7A-4F4F-884B-85C190D46F26}" presName="parentLeftMargin" presStyleLbl="node1" presStyleIdx="0" presStyleCnt="4"/>
      <dgm:spPr/>
    </dgm:pt>
    <dgm:pt modelId="{7CD1DF7A-7247-47CE-8CF2-A0C984389F3D}" type="pres">
      <dgm:prSet presAssocID="{13663F0A-6C7A-4F4F-884B-85C190D46F2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F508F97-936E-4073-8E30-FC83525A3728}" type="pres">
      <dgm:prSet presAssocID="{13663F0A-6C7A-4F4F-884B-85C190D46F26}" presName="negativeSpace" presStyleCnt="0"/>
      <dgm:spPr/>
    </dgm:pt>
    <dgm:pt modelId="{128DF17E-D58D-4184-B8F6-4B1D36A007D6}" type="pres">
      <dgm:prSet presAssocID="{13663F0A-6C7A-4F4F-884B-85C190D46F26}" presName="childText" presStyleLbl="conFgAcc1" presStyleIdx="1" presStyleCnt="4">
        <dgm:presLayoutVars>
          <dgm:bulletEnabled val="1"/>
        </dgm:presLayoutVars>
      </dgm:prSet>
      <dgm:spPr/>
    </dgm:pt>
    <dgm:pt modelId="{B0D2BDC7-4025-4FB4-A815-8034B58DB743}" type="pres">
      <dgm:prSet presAssocID="{A1DEFDC0-4F4C-443D-859E-30355E109686}" presName="spaceBetweenRectangles" presStyleCnt="0"/>
      <dgm:spPr/>
    </dgm:pt>
    <dgm:pt modelId="{960CE399-778E-418D-8F54-3FCB51F01CCB}" type="pres">
      <dgm:prSet presAssocID="{3A39B2B6-C21A-4406-84DA-69D941C46B54}" presName="parentLin" presStyleCnt="0"/>
      <dgm:spPr/>
    </dgm:pt>
    <dgm:pt modelId="{D506330B-4D1C-403A-8057-534A954D6552}" type="pres">
      <dgm:prSet presAssocID="{3A39B2B6-C21A-4406-84DA-69D941C46B54}" presName="parentLeftMargin" presStyleLbl="node1" presStyleIdx="1" presStyleCnt="4"/>
      <dgm:spPr/>
    </dgm:pt>
    <dgm:pt modelId="{8A818B1D-4E6D-4AA2-AE5C-58F2BE40EBC0}" type="pres">
      <dgm:prSet presAssocID="{3A39B2B6-C21A-4406-84DA-69D941C46B5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C7B03D0-D372-4F1A-9367-67F3FC86D786}" type="pres">
      <dgm:prSet presAssocID="{3A39B2B6-C21A-4406-84DA-69D941C46B54}" presName="negativeSpace" presStyleCnt="0"/>
      <dgm:spPr/>
    </dgm:pt>
    <dgm:pt modelId="{5D8D84E5-7072-4FA6-BCFA-6DE16066E04B}" type="pres">
      <dgm:prSet presAssocID="{3A39B2B6-C21A-4406-84DA-69D941C46B54}" presName="childText" presStyleLbl="conFgAcc1" presStyleIdx="2" presStyleCnt="4">
        <dgm:presLayoutVars>
          <dgm:bulletEnabled val="1"/>
        </dgm:presLayoutVars>
      </dgm:prSet>
      <dgm:spPr/>
    </dgm:pt>
    <dgm:pt modelId="{6254F5E3-22EB-4E0E-A5D0-C6E4F8EB1153}" type="pres">
      <dgm:prSet presAssocID="{B07FEE21-274F-4DE4-BB5C-1D23C038E697}" presName="spaceBetweenRectangles" presStyleCnt="0"/>
      <dgm:spPr/>
    </dgm:pt>
    <dgm:pt modelId="{BF7216D1-6084-4084-855D-D4F18D16055C}" type="pres">
      <dgm:prSet presAssocID="{D4F9FAED-BAEA-4768-AE90-F377513F9073}" presName="parentLin" presStyleCnt="0"/>
      <dgm:spPr/>
    </dgm:pt>
    <dgm:pt modelId="{6133F1DB-2F8D-4C86-BF07-0C822E9DB512}" type="pres">
      <dgm:prSet presAssocID="{D4F9FAED-BAEA-4768-AE90-F377513F9073}" presName="parentLeftMargin" presStyleLbl="node1" presStyleIdx="2" presStyleCnt="4"/>
      <dgm:spPr/>
    </dgm:pt>
    <dgm:pt modelId="{859BA877-5C29-484B-BBF6-E524BC6D58BC}" type="pres">
      <dgm:prSet presAssocID="{D4F9FAED-BAEA-4768-AE90-F377513F9073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3DD6BDE-CF84-4049-A1BF-7F4178304E37}" type="pres">
      <dgm:prSet presAssocID="{D4F9FAED-BAEA-4768-AE90-F377513F9073}" presName="negativeSpace" presStyleCnt="0"/>
      <dgm:spPr/>
    </dgm:pt>
    <dgm:pt modelId="{97F9CEDE-530E-4281-9B04-B8C1E8C33B6F}" type="pres">
      <dgm:prSet presAssocID="{D4F9FAED-BAEA-4768-AE90-F377513F907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4A82204-2478-4A5F-B77F-7F9C8C4ED8EE}" srcId="{13663F0A-6C7A-4F4F-884B-85C190D46F26}" destId="{FDDCF485-21D8-4F49-A428-A9EF8E9928A9}" srcOrd="0" destOrd="0" parTransId="{4208461A-BDE3-4B35-A865-BF8657F981D8}" sibTransId="{7AA68857-D8A7-4746-BA0A-08E16279F96A}"/>
    <dgm:cxn modelId="{72ED030A-7AB7-431E-9A79-72E88ED59E5F}" type="presOf" srcId="{3A39B2B6-C21A-4406-84DA-69D941C46B54}" destId="{8A818B1D-4E6D-4AA2-AE5C-58F2BE40EBC0}" srcOrd="1" destOrd="0" presId="urn:microsoft.com/office/officeart/2005/8/layout/list1"/>
    <dgm:cxn modelId="{128D0B23-D770-4D99-BF74-70FD231FB580}" type="presOf" srcId="{E1A73ED1-D74A-44D9-A837-C28CDEE4F731}" destId="{5D8D84E5-7072-4FA6-BCFA-6DE16066E04B}" srcOrd="0" destOrd="0" presId="urn:microsoft.com/office/officeart/2005/8/layout/list1"/>
    <dgm:cxn modelId="{9C16FD2D-3CA3-47FA-B222-DD50E9BC8619}" type="presOf" srcId="{0CFDDD69-BAF3-4E7D-9307-B3080CDF5385}" destId="{97F9CEDE-530E-4281-9B04-B8C1E8C33B6F}" srcOrd="0" destOrd="0" presId="urn:microsoft.com/office/officeart/2005/8/layout/list1"/>
    <dgm:cxn modelId="{18D7AE34-68B7-47EE-BC8B-49587CAD09DD}" type="presOf" srcId="{FDDCF485-21D8-4F49-A428-A9EF8E9928A9}" destId="{128DF17E-D58D-4184-B8F6-4B1D36A007D6}" srcOrd="0" destOrd="0" presId="urn:microsoft.com/office/officeart/2005/8/layout/list1"/>
    <dgm:cxn modelId="{70F37A35-C9BF-43BE-A0D7-A2A1AFC9DE8F}" srcId="{5780E42E-8E01-4F20-A700-47AE4E3A4022}" destId="{3A39B2B6-C21A-4406-84DA-69D941C46B54}" srcOrd="2" destOrd="0" parTransId="{47A3B4FD-8273-4989-B1FA-DF9CBF8BB90A}" sibTransId="{B07FEE21-274F-4DE4-BB5C-1D23C038E697}"/>
    <dgm:cxn modelId="{5368CF38-48D8-42CF-ABC4-3C5E29ED2394}" type="presOf" srcId="{BF77DA8D-0FFC-4B66-B82D-5AE52613D3C5}" destId="{E73D6903-52E6-4B1D-B8DA-C0F63D67CEC7}" srcOrd="0" destOrd="0" presId="urn:microsoft.com/office/officeart/2005/8/layout/list1"/>
    <dgm:cxn modelId="{BCEA603F-EEA3-4B81-8D97-DC3C514933D9}" type="presOf" srcId="{8FAC76A5-767D-4C5D-B163-A3DA88D3FA0A}" destId="{128DF17E-D58D-4184-B8F6-4B1D36A007D6}" srcOrd="0" destOrd="1" presId="urn:microsoft.com/office/officeart/2005/8/layout/list1"/>
    <dgm:cxn modelId="{72A4745E-BDA4-4CF8-9AE7-C3AF15521685}" srcId="{5780E42E-8E01-4F20-A700-47AE4E3A4022}" destId="{D4F9FAED-BAEA-4768-AE90-F377513F9073}" srcOrd="3" destOrd="0" parTransId="{E291F38B-F52C-4B58-8DE5-49349F1A9D3B}" sibTransId="{04C01CE8-6F6E-4F39-ACEA-30A3CE2D5B42}"/>
    <dgm:cxn modelId="{5EE7E963-0637-4059-92B6-2DD59E6012D2}" srcId="{13663F0A-6C7A-4F4F-884B-85C190D46F26}" destId="{8FAC76A5-767D-4C5D-B163-A3DA88D3FA0A}" srcOrd="1" destOrd="0" parTransId="{DDD041A4-0ADD-46DA-AC82-D528769ABE87}" sibTransId="{B2D44289-220C-4F5F-A877-8D19FF376C8B}"/>
    <dgm:cxn modelId="{D1448464-3AAD-45EC-A280-1E03DA843D09}" type="presOf" srcId="{3186A173-A38D-4A79-A807-7F9715758608}" destId="{228D24E1-017F-4493-A909-B4745B4F85B2}" srcOrd="1" destOrd="0" presId="urn:microsoft.com/office/officeart/2005/8/layout/list1"/>
    <dgm:cxn modelId="{0F61E97E-748D-472E-88E7-F956D1E41D9A}" type="presOf" srcId="{D4F9FAED-BAEA-4768-AE90-F377513F9073}" destId="{859BA877-5C29-484B-BBF6-E524BC6D58BC}" srcOrd="1" destOrd="0" presId="urn:microsoft.com/office/officeart/2005/8/layout/list1"/>
    <dgm:cxn modelId="{907EED8B-F9F4-4913-AA9A-AA735FB825C2}" srcId="{3A39B2B6-C21A-4406-84DA-69D941C46B54}" destId="{E1A73ED1-D74A-44D9-A837-C28CDEE4F731}" srcOrd="0" destOrd="0" parTransId="{2AA0232D-CA47-4C76-9B7D-7CB970BFA3C5}" sibTransId="{F4663B80-528F-4BF7-9179-9BF8F86E0F56}"/>
    <dgm:cxn modelId="{56A42C8C-F7BD-4B7A-B2EF-B60FEC08FEDF}" srcId="{5780E42E-8E01-4F20-A700-47AE4E3A4022}" destId="{3186A173-A38D-4A79-A807-7F9715758608}" srcOrd="0" destOrd="0" parTransId="{FD7A915E-EF3F-4B21-AE73-0E23799F324E}" sibTransId="{77B5E08B-9CEA-487F-9376-27EA7FD63881}"/>
    <dgm:cxn modelId="{83A38599-B006-4F32-8581-9DE19136DA85}" type="presOf" srcId="{13663F0A-6C7A-4F4F-884B-85C190D46F26}" destId="{7CD1DF7A-7247-47CE-8CF2-A0C984389F3D}" srcOrd="1" destOrd="0" presId="urn:microsoft.com/office/officeart/2005/8/layout/list1"/>
    <dgm:cxn modelId="{97D8CA9B-A2A6-4B0C-BC9D-895011C2C8E4}" type="presOf" srcId="{3A39B2B6-C21A-4406-84DA-69D941C46B54}" destId="{D506330B-4D1C-403A-8057-534A954D6552}" srcOrd="0" destOrd="0" presId="urn:microsoft.com/office/officeart/2005/8/layout/list1"/>
    <dgm:cxn modelId="{20FC369E-6FE9-44E4-92CC-A5FAF4997AF4}" srcId="{5780E42E-8E01-4F20-A700-47AE4E3A4022}" destId="{13663F0A-6C7A-4F4F-884B-85C190D46F26}" srcOrd="1" destOrd="0" parTransId="{C25EB1DC-79E4-4676-8946-3E92ABB3DBC3}" sibTransId="{A1DEFDC0-4F4C-443D-859E-30355E109686}"/>
    <dgm:cxn modelId="{AFA9E1D5-2946-4DCB-9D78-5580CAA9D6F1}" type="presOf" srcId="{D4F9FAED-BAEA-4768-AE90-F377513F9073}" destId="{6133F1DB-2F8D-4C86-BF07-0C822E9DB512}" srcOrd="0" destOrd="0" presId="urn:microsoft.com/office/officeart/2005/8/layout/list1"/>
    <dgm:cxn modelId="{CF55D6DE-2727-42EE-8AB0-794343DF017E}" srcId="{D4F9FAED-BAEA-4768-AE90-F377513F9073}" destId="{0CFDDD69-BAF3-4E7D-9307-B3080CDF5385}" srcOrd="0" destOrd="0" parTransId="{BE24F5BD-9B91-44E5-9D43-0E94B2357186}" sibTransId="{25D393F6-8EAC-4284-ADD9-E0279E326BDC}"/>
    <dgm:cxn modelId="{04D843EF-DB69-4B5B-81AC-6C622FAA5438}" srcId="{3186A173-A38D-4A79-A807-7F9715758608}" destId="{BF77DA8D-0FFC-4B66-B82D-5AE52613D3C5}" srcOrd="0" destOrd="0" parTransId="{495F71A4-6C00-40F9-9541-7800440FD59D}" sibTransId="{65253956-899C-478E-BD1F-26E3EA0F6B6E}"/>
    <dgm:cxn modelId="{EE18B8F1-7378-4587-AC48-CA6A1CCBC48C}" type="presOf" srcId="{3186A173-A38D-4A79-A807-7F9715758608}" destId="{BF083F69-4FE5-4EC8-A978-F741C798DE27}" srcOrd="0" destOrd="0" presId="urn:microsoft.com/office/officeart/2005/8/layout/list1"/>
    <dgm:cxn modelId="{340F0BF8-DEB8-466F-B88D-6FABB95AEA40}" type="presOf" srcId="{13663F0A-6C7A-4F4F-884B-85C190D46F26}" destId="{23DD8481-BA3E-4618-827F-A2DE04C37E6F}" srcOrd="0" destOrd="0" presId="urn:microsoft.com/office/officeart/2005/8/layout/list1"/>
    <dgm:cxn modelId="{F39CEFFD-342C-490B-BD3E-128842920EE5}" type="presOf" srcId="{5780E42E-8E01-4F20-A700-47AE4E3A4022}" destId="{E01FA325-771A-4809-BD6C-479EE8FCC122}" srcOrd="0" destOrd="0" presId="urn:microsoft.com/office/officeart/2005/8/layout/list1"/>
    <dgm:cxn modelId="{A3407C79-00D8-4CFD-B529-8D3B17B4DE81}" type="presParOf" srcId="{E01FA325-771A-4809-BD6C-479EE8FCC122}" destId="{09C85506-E3B1-4D2F-AE83-B5D6D5414709}" srcOrd="0" destOrd="0" presId="urn:microsoft.com/office/officeart/2005/8/layout/list1"/>
    <dgm:cxn modelId="{8D5A58E2-B7F4-43E8-B011-534F703ED27C}" type="presParOf" srcId="{09C85506-E3B1-4D2F-AE83-B5D6D5414709}" destId="{BF083F69-4FE5-4EC8-A978-F741C798DE27}" srcOrd="0" destOrd="0" presId="urn:microsoft.com/office/officeart/2005/8/layout/list1"/>
    <dgm:cxn modelId="{E80D1901-5027-4A1B-8E13-784390F18078}" type="presParOf" srcId="{09C85506-E3B1-4D2F-AE83-B5D6D5414709}" destId="{228D24E1-017F-4493-A909-B4745B4F85B2}" srcOrd="1" destOrd="0" presId="urn:microsoft.com/office/officeart/2005/8/layout/list1"/>
    <dgm:cxn modelId="{5FC85D43-9376-4D0E-9E4C-56999BFD9F31}" type="presParOf" srcId="{E01FA325-771A-4809-BD6C-479EE8FCC122}" destId="{D00A14E2-D222-4341-80C3-750E46E01EF4}" srcOrd="1" destOrd="0" presId="urn:microsoft.com/office/officeart/2005/8/layout/list1"/>
    <dgm:cxn modelId="{81C8F43D-C299-49FE-8C38-C12C9921B3D6}" type="presParOf" srcId="{E01FA325-771A-4809-BD6C-479EE8FCC122}" destId="{E73D6903-52E6-4B1D-B8DA-C0F63D67CEC7}" srcOrd="2" destOrd="0" presId="urn:microsoft.com/office/officeart/2005/8/layout/list1"/>
    <dgm:cxn modelId="{A6FAEE5D-13AF-4E6E-9747-C44AA3F406A3}" type="presParOf" srcId="{E01FA325-771A-4809-BD6C-479EE8FCC122}" destId="{EF5EEAEB-D467-4C68-9224-879A3103A70E}" srcOrd="3" destOrd="0" presId="urn:microsoft.com/office/officeart/2005/8/layout/list1"/>
    <dgm:cxn modelId="{51B236A3-76D6-4D25-93EF-0C145FF15F73}" type="presParOf" srcId="{E01FA325-771A-4809-BD6C-479EE8FCC122}" destId="{C70B23E2-BEE8-4B4A-9862-EAF4549D6D54}" srcOrd="4" destOrd="0" presId="urn:microsoft.com/office/officeart/2005/8/layout/list1"/>
    <dgm:cxn modelId="{C7A957FE-8706-4605-8527-D09180C27606}" type="presParOf" srcId="{C70B23E2-BEE8-4B4A-9862-EAF4549D6D54}" destId="{23DD8481-BA3E-4618-827F-A2DE04C37E6F}" srcOrd="0" destOrd="0" presId="urn:microsoft.com/office/officeart/2005/8/layout/list1"/>
    <dgm:cxn modelId="{337442C0-0849-46A3-BEE2-C56F2DBA6729}" type="presParOf" srcId="{C70B23E2-BEE8-4B4A-9862-EAF4549D6D54}" destId="{7CD1DF7A-7247-47CE-8CF2-A0C984389F3D}" srcOrd="1" destOrd="0" presId="urn:microsoft.com/office/officeart/2005/8/layout/list1"/>
    <dgm:cxn modelId="{22366656-159F-45F9-AE71-A830CC9DE1B5}" type="presParOf" srcId="{E01FA325-771A-4809-BD6C-479EE8FCC122}" destId="{1F508F97-936E-4073-8E30-FC83525A3728}" srcOrd="5" destOrd="0" presId="urn:microsoft.com/office/officeart/2005/8/layout/list1"/>
    <dgm:cxn modelId="{539A906F-8AD3-4C8C-BF88-84A749C5A3C2}" type="presParOf" srcId="{E01FA325-771A-4809-BD6C-479EE8FCC122}" destId="{128DF17E-D58D-4184-B8F6-4B1D36A007D6}" srcOrd="6" destOrd="0" presId="urn:microsoft.com/office/officeart/2005/8/layout/list1"/>
    <dgm:cxn modelId="{34673AFB-FD84-4E46-B7F0-5FE1030D7BEC}" type="presParOf" srcId="{E01FA325-771A-4809-BD6C-479EE8FCC122}" destId="{B0D2BDC7-4025-4FB4-A815-8034B58DB743}" srcOrd="7" destOrd="0" presId="urn:microsoft.com/office/officeart/2005/8/layout/list1"/>
    <dgm:cxn modelId="{DFF090FE-8EBB-4F80-A263-B09629CCA797}" type="presParOf" srcId="{E01FA325-771A-4809-BD6C-479EE8FCC122}" destId="{960CE399-778E-418D-8F54-3FCB51F01CCB}" srcOrd="8" destOrd="0" presId="urn:microsoft.com/office/officeart/2005/8/layout/list1"/>
    <dgm:cxn modelId="{A5E04CCE-0E3E-416E-BA37-CF29D5541851}" type="presParOf" srcId="{960CE399-778E-418D-8F54-3FCB51F01CCB}" destId="{D506330B-4D1C-403A-8057-534A954D6552}" srcOrd="0" destOrd="0" presId="urn:microsoft.com/office/officeart/2005/8/layout/list1"/>
    <dgm:cxn modelId="{AA49F67D-B9D9-46D8-84EE-BE96494181A9}" type="presParOf" srcId="{960CE399-778E-418D-8F54-3FCB51F01CCB}" destId="{8A818B1D-4E6D-4AA2-AE5C-58F2BE40EBC0}" srcOrd="1" destOrd="0" presId="urn:microsoft.com/office/officeart/2005/8/layout/list1"/>
    <dgm:cxn modelId="{457889E2-2ED2-4F44-8867-437B291C5F1C}" type="presParOf" srcId="{E01FA325-771A-4809-BD6C-479EE8FCC122}" destId="{6C7B03D0-D372-4F1A-9367-67F3FC86D786}" srcOrd="9" destOrd="0" presId="urn:microsoft.com/office/officeart/2005/8/layout/list1"/>
    <dgm:cxn modelId="{8E9C1B01-855B-4058-B422-8B446885F26A}" type="presParOf" srcId="{E01FA325-771A-4809-BD6C-479EE8FCC122}" destId="{5D8D84E5-7072-4FA6-BCFA-6DE16066E04B}" srcOrd="10" destOrd="0" presId="urn:microsoft.com/office/officeart/2005/8/layout/list1"/>
    <dgm:cxn modelId="{7F34ADD8-81EA-4FA5-8C2D-6A58B20C6224}" type="presParOf" srcId="{E01FA325-771A-4809-BD6C-479EE8FCC122}" destId="{6254F5E3-22EB-4E0E-A5D0-C6E4F8EB1153}" srcOrd="11" destOrd="0" presId="urn:microsoft.com/office/officeart/2005/8/layout/list1"/>
    <dgm:cxn modelId="{D11093BA-0854-4C52-A026-F75545E0537A}" type="presParOf" srcId="{E01FA325-771A-4809-BD6C-479EE8FCC122}" destId="{BF7216D1-6084-4084-855D-D4F18D16055C}" srcOrd="12" destOrd="0" presId="urn:microsoft.com/office/officeart/2005/8/layout/list1"/>
    <dgm:cxn modelId="{AC008456-76A1-430E-801D-244F3FBF5378}" type="presParOf" srcId="{BF7216D1-6084-4084-855D-D4F18D16055C}" destId="{6133F1DB-2F8D-4C86-BF07-0C822E9DB512}" srcOrd="0" destOrd="0" presId="urn:microsoft.com/office/officeart/2005/8/layout/list1"/>
    <dgm:cxn modelId="{772FAAB0-9613-4D67-9720-EA62790F4568}" type="presParOf" srcId="{BF7216D1-6084-4084-855D-D4F18D16055C}" destId="{859BA877-5C29-484B-BBF6-E524BC6D58BC}" srcOrd="1" destOrd="0" presId="urn:microsoft.com/office/officeart/2005/8/layout/list1"/>
    <dgm:cxn modelId="{8E9DC77E-E1E2-43EB-BF5E-132C0887AC72}" type="presParOf" srcId="{E01FA325-771A-4809-BD6C-479EE8FCC122}" destId="{53DD6BDE-CF84-4049-A1BF-7F4178304E37}" srcOrd="13" destOrd="0" presId="urn:microsoft.com/office/officeart/2005/8/layout/list1"/>
    <dgm:cxn modelId="{EB74CAC2-9FA4-4A37-8889-FE320757CD91}" type="presParOf" srcId="{E01FA325-771A-4809-BD6C-479EE8FCC122}" destId="{97F9CEDE-530E-4281-9B04-B8C1E8C33B6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F462B4-68FB-4AC6-A18E-8C2D1B6BE0DD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35613B-4747-4D3E-9964-6B521A5434A6}">
      <dgm:prSet phldrT="[Text]"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برنامه‌نویسی و نرم‌افزار کوانتومی</a:t>
          </a:r>
          <a:endParaRPr lang="en-US" dirty="0"/>
        </a:p>
      </dgm:t>
    </dgm:pt>
    <dgm:pt modelId="{A4301E2E-8BD0-49AD-B0A3-36BA946009B7}" type="parTrans" cxnId="{99D14F7C-B416-42FA-A163-3B1323E1A5E8}">
      <dgm:prSet/>
      <dgm:spPr/>
      <dgm:t>
        <a:bodyPr/>
        <a:lstStyle/>
        <a:p>
          <a:pPr rtl="1"/>
          <a:endParaRPr lang="en-US"/>
        </a:p>
      </dgm:t>
    </dgm:pt>
    <dgm:pt modelId="{2F4B1C47-624E-4066-9DE0-37FF7DEC7E3B}" type="sibTrans" cxnId="{99D14F7C-B416-42FA-A163-3B1323E1A5E8}">
      <dgm:prSet/>
      <dgm:spPr/>
      <dgm:t>
        <a:bodyPr/>
        <a:lstStyle/>
        <a:p>
          <a:pPr rtl="1"/>
          <a:endParaRPr lang="en-US"/>
        </a:p>
      </dgm:t>
    </dgm:pt>
    <dgm:pt modelId="{E646C613-BFF3-4C82-AAB0-3B69FCD3004A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ساخت کامپیوتر کوانتومی</a:t>
          </a:r>
          <a:endParaRPr lang="en-US" b="0" strike="noStrike" spc="-1" dirty="0">
            <a:latin typeface="Arial"/>
          </a:endParaRPr>
        </a:p>
      </dgm:t>
    </dgm:pt>
    <dgm:pt modelId="{6F8D667A-C14E-4DA4-8A2E-055071BC549C}" type="parTrans" cxnId="{EBEFF229-10BC-4521-8805-DB72A5DAF285}">
      <dgm:prSet/>
      <dgm:spPr/>
      <dgm:t>
        <a:bodyPr/>
        <a:lstStyle/>
        <a:p>
          <a:pPr rtl="1"/>
          <a:endParaRPr lang="en-US"/>
        </a:p>
      </dgm:t>
    </dgm:pt>
    <dgm:pt modelId="{7584C281-6433-48BE-B557-3F9FF07121E8}" type="sibTrans" cxnId="{EBEFF229-10BC-4521-8805-DB72A5DAF285}">
      <dgm:prSet/>
      <dgm:spPr/>
      <dgm:t>
        <a:bodyPr/>
        <a:lstStyle/>
        <a:p>
          <a:pPr rtl="1"/>
          <a:endParaRPr lang="en-US"/>
        </a:p>
      </dgm:t>
    </dgm:pt>
    <dgm:pt modelId="{B3CFF227-C32A-4EE7-893C-3CA6F7F6261A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حسگری کوانتومی</a:t>
          </a:r>
          <a:endParaRPr lang="en-US" b="0" strike="noStrike" spc="-1" dirty="0">
            <a:latin typeface="Arial"/>
          </a:endParaRPr>
        </a:p>
      </dgm:t>
    </dgm:pt>
    <dgm:pt modelId="{F0236BB8-61F8-438E-A857-766326F26BBB}" type="parTrans" cxnId="{EE888933-49CE-4F0A-9461-9BB71F33EEDF}">
      <dgm:prSet/>
      <dgm:spPr/>
      <dgm:t>
        <a:bodyPr/>
        <a:lstStyle/>
        <a:p>
          <a:pPr rtl="1"/>
          <a:endParaRPr lang="en-US"/>
        </a:p>
      </dgm:t>
    </dgm:pt>
    <dgm:pt modelId="{EF0F3AC8-5088-4D58-87F3-052E27AB9B54}" type="sibTrans" cxnId="{EE888933-49CE-4F0A-9461-9BB71F33EEDF}">
      <dgm:prSet/>
      <dgm:spPr/>
      <dgm:t>
        <a:bodyPr/>
        <a:lstStyle/>
        <a:p>
          <a:pPr rtl="1"/>
          <a:endParaRPr lang="en-US"/>
        </a:p>
      </dgm:t>
    </dgm:pt>
    <dgm:pt modelId="{7DB3E28A-0A48-4AF1-A2BC-2E82EF0E8AD2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توزیع کلید کوانتومی</a:t>
          </a:r>
          <a:endParaRPr lang="en-US" b="0" strike="noStrike" spc="-1" dirty="0">
            <a:latin typeface="Arial"/>
          </a:endParaRPr>
        </a:p>
      </dgm:t>
    </dgm:pt>
    <dgm:pt modelId="{281E737C-A265-40F3-B98B-FBAE3FF2C325}" type="parTrans" cxnId="{4B01D8A4-1F3F-4FB1-AE46-1E716CA52646}">
      <dgm:prSet/>
      <dgm:spPr/>
      <dgm:t>
        <a:bodyPr/>
        <a:lstStyle/>
        <a:p>
          <a:pPr rtl="1"/>
          <a:endParaRPr lang="en-US"/>
        </a:p>
      </dgm:t>
    </dgm:pt>
    <dgm:pt modelId="{16933D25-1110-43FA-BBCE-82BF2D795980}" type="sibTrans" cxnId="{4B01D8A4-1F3F-4FB1-AE46-1E716CA52646}">
      <dgm:prSet/>
      <dgm:spPr/>
      <dgm:t>
        <a:bodyPr/>
        <a:lstStyle/>
        <a:p>
          <a:pPr rtl="1"/>
          <a:endParaRPr lang="en-US"/>
        </a:p>
      </dgm:t>
    </dgm:pt>
    <dgm:pt modelId="{4D01B467-6E30-4AE7-93C8-F0EB695CB79A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فعالیت‌های ترویجی و آموزشی</a:t>
          </a:r>
          <a:endParaRPr lang="en-US" b="0" strike="noStrike" spc="-1" dirty="0">
            <a:latin typeface="Arial"/>
          </a:endParaRPr>
        </a:p>
      </dgm:t>
    </dgm:pt>
    <dgm:pt modelId="{B9B0513A-D49A-48E2-B176-A1BE9521D42A}" type="parTrans" cxnId="{96BC17DF-2C8A-452D-9B70-98FDA5D89217}">
      <dgm:prSet/>
      <dgm:spPr/>
      <dgm:t>
        <a:bodyPr/>
        <a:lstStyle/>
        <a:p>
          <a:pPr rtl="1"/>
          <a:endParaRPr lang="en-US"/>
        </a:p>
      </dgm:t>
    </dgm:pt>
    <dgm:pt modelId="{877A0CDB-CF10-4300-8D96-E8579EBCDB24}" type="sibTrans" cxnId="{96BC17DF-2C8A-452D-9B70-98FDA5D89217}">
      <dgm:prSet/>
      <dgm:spPr/>
      <dgm:t>
        <a:bodyPr/>
        <a:lstStyle/>
        <a:p>
          <a:pPr rtl="1"/>
          <a:endParaRPr lang="en-US"/>
        </a:p>
      </dgm:t>
    </dgm:pt>
    <dgm:pt modelId="{5319C40D-FE4E-4129-97D7-8DCFBA3CDC39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نظارت، ارزیابی و استاندارد</a:t>
          </a:r>
          <a:endParaRPr lang="en-US" b="0" strike="noStrike" spc="-1" dirty="0">
            <a:latin typeface="Arial"/>
          </a:endParaRPr>
        </a:p>
      </dgm:t>
    </dgm:pt>
    <dgm:pt modelId="{839F866E-B3D6-4EDA-9326-1769DA48EF2A}" type="parTrans" cxnId="{EC0E7EE6-8E65-42BE-ACF4-83B502A409FE}">
      <dgm:prSet/>
      <dgm:spPr/>
      <dgm:t>
        <a:bodyPr/>
        <a:lstStyle/>
        <a:p>
          <a:pPr rtl="1"/>
          <a:endParaRPr lang="en-US"/>
        </a:p>
      </dgm:t>
    </dgm:pt>
    <dgm:pt modelId="{D996D0FE-C0A2-4919-A7C8-B4DFA30E0925}" type="sibTrans" cxnId="{EC0E7EE6-8E65-42BE-ACF4-83B502A409FE}">
      <dgm:prSet/>
      <dgm:spPr/>
      <dgm:t>
        <a:bodyPr/>
        <a:lstStyle/>
        <a:p>
          <a:pPr rtl="1"/>
          <a:endParaRPr lang="en-US"/>
        </a:p>
      </dgm:t>
    </dgm:pt>
    <dgm:pt modelId="{1983E35B-3C53-4992-8834-EB5716B55A18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فعالیت‌ها و پروژه‌های مشترک بین‌المللی</a:t>
          </a:r>
          <a:endParaRPr lang="en-US" b="0" strike="noStrike" spc="-1" dirty="0">
            <a:latin typeface="Arial"/>
          </a:endParaRPr>
        </a:p>
      </dgm:t>
    </dgm:pt>
    <dgm:pt modelId="{C568B9CB-97EE-4EED-971A-B46482704402}" type="parTrans" cxnId="{7C77D583-E1CC-4442-8374-4F67F434330E}">
      <dgm:prSet/>
      <dgm:spPr/>
      <dgm:t>
        <a:bodyPr/>
        <a:lstStyle/>
        <a:p>
          <a:pPr rtl="1"/>
          <a:endParaRPr lang="en-US"/>
        </a:p>
      </dgm:t>
    </dgm:pt>
    <dgm:pt modelId="{4F518DF9-38A1-4F17-BC15-5FA59699B00D}" type="sibTrans" cxnId="{7C77D583-E1CC-4442-8374-4F67F434330E}">
      <dgm:prSet/>
      <dgm:spPr/>
      <dgm:t>
        <a:bodyPr/>
        <a:lstStyle/>
        <a:p>
          <a:pPr rtl="1"/>
          <a:endParaRPr lang="en-US"/>
        </a:p>
      </dgm:t>
    </dgm:pt>
    <dgm:pt modelId="{8B2F7AF9-C62B-457E-B3E9-2F849514950B}" type="pres">
      <dgm:prSet presAssocID="{2FF462B4-68FB-4AC6-A18E-8C2D1B6BE0DD}" presName="Name0" presStyleCnt="0">
        <dgm:presLayoutVars>
          <dgm:dir val="rev"/>
          <dgm:resizeHandles val="exact"/>
        </dgm:presLayoutVars>
      </dgm:prSet>
      <dgm:spPr/>
    </dgm:pt>
    <dgm:pt modelId="{03F6E10B-029A-449A-84B1-4CE6BCF8BA1F}" type="pres">
      <dgm:prSet presAssocID="{3735613B-4747-4D3E-9964-6B521A5434A6}" presName="node" presStyleLbl="node1" presStyleIdx="0" presStyleCnt="7">
        <dgm:presLayoutVars>
          <dgm:bulletEnabled val="1"/>
        </dgm:presLayoutVars>
      </dgm:prSet>
      <dgm:spPr/>
    </dgm:pt>
    <dgm:pt modelId="{7B16970C-529A-40F9-9FF8-7DFEDBE61212}" type="pres">
      <dgm:prSet presAssocID="{2F4B1C47-624E-4066-9DE0-37FF7DEC7E3B}" presName="sibTrans" presStyleCnt="0"/>
      <dgm:spPr/>
    </dgm:pt>
    <dgm:pt modelId="{C52F84A3-AA0F-4184-8F42-2996E94F657E}" type="pres">
      <dgm:prSet presAssocID="{E646C613-BFF3-4C82-AAB0-3B69FCD3004A}" presName="node" presStyleLbl="node1" presStyleIdx="1" presStyleCnt="7">
        <dgm:presLayoutVars>
          <dgm:bulletEnabled val="1"/>
        </dgm:presLayoutVars>
      </dgm:prSet>
      <dgm:spPr/>
    </dgm:pt>
    <dgm:pt modelId="{85BFDA36-AF1B-481E-A7C3-BD42FD111E16}" type="pres">
      <dgm:prSet presAssocID="{7584C281-6433-48BE-B557-3F9FF07121E8}" presName="sibTrans" presStyleCnt="0"/>
      <dgm:spPr/>
    </dgm:pt>
    <dgm:pt modelId="{C61FF2AB-F022-4830-A1DC-844313378D5C}" type="pres">
      <dgm:prSet presAssocID="{B3CFF227-C32A-4EE7-893C-3CA6F7F6261A}" presName="node" presStyleLbl="node1" presStyleIdx="2" presStyleCnt="7">
        <dgm:presLayoutVars>
          <dgm:bulletEnabled val="1"/>
        </dgm:presLayoutVars>
      </dgm:prSet>
      <dgm:spPr/>
    </dgm:pt>
    <dgm:pt modelId="{2FA156B7-EF15-40FD-A084-BC0DFD74F3B6}" type="pres">
      <dgm:prSet presAssocID="{EF0F3AC8-5088-4D58-87F3-052E27AB9B54}" presName="sibTrans" presStyleCnt="0"/>
      <dgm:spPr/>
    </dgm:pt>
    <dgm:pt modelId="{C6DC9D97-56BC-433B-8650-E1691C193AFD}" type="pres">
      <dgm:prSet presAssocID="{7DB3E28A-0A48-4AF1-A2BC-2E82EF0E8AD2}" presName="node" presStyleLbl="node1" presStyleIdx="3" presStyleCnt="7">
        <dgm:presLayoutVars>
          <dgm:bulletEnabled val="1"/>
        </dgm:presLayoutVars>
      </dgm:prSet>
      <dgm:spPr/>
    </dgm:pt>
    <dgm:pt modelId="{B2AC88D7-93F0-47C7-897D-0FA7B783E390}" type="pres">
      <dgm:prSet presAssocID="{16933D25-1110-43FA-BBCE-82BF2D795980}" presName="sibTrans" presStyleCnt="0"/>
      <dgm:spPr/>
    </dgm:pt>
    <dgm:pt modelId="{359CDD11-A15D-4D4C-A579-2A1EAFCD6CC8}" type="pres">
      <dgm:prSet presAssocID="{4D01B467-6E30-4AE7-93C8-F0EB695CB79A}" presName="node" presStyleLbl="node1" presStyleIdx="4" presStyleCnt="7">
        <dgm:presLayoutVars>
          <dgm:bulletEnabled val="1"/>
        </dgm:presLayoutVars>
      </dgm:prSet>
      <dgm:spPr/>
    </dgm:pt>
    <dgm:pt modelId="{339FE276-DFC9-4AFE-9F19-62E1D4BD3CFB}" type="pres">
      <dgm:prSet presAssocID="{877A0CDB-CF10-4300-8D96-E8579EBCDB24}" presName="sibTrans" presStyleCnt="0"/>
      <dgm:spPr/>
    </dgm:pt>
    <dgm:pt modelId="{1F17CE19-9AC3-4236-8FCA-D0255E27AEEF}" type="pres">
      <dgm:prSet presAssocID="{5319C40D-FE4E-4129-97D7-8DCFBA3CDC39}" presName="node" presStyleLbl="node1" presStyleIdx="5" presStyleCnt="7">
        <dgm:presLayoutVars>
          <dgm:bulletEnabled val="1"/>
        </dgm:presLayoutVars>
      </dgm:prSet>
      <dgm:spPr/>
    </dgm:pt>
    <dgm:pt modelId="{18EA0C61-4505-4A13-875F-0FD12175306D}" type="pres">
      <dgm:prSet presAssocID="{D996D0FE-C0A2-4919-A7C8-B4DFA30E0925}" presName="sibTrans" presStyleCnt="0"/>
      <dgm:spPr/>
    </dgm:pt>
    <dgm:pt modelId="{3EBEB4AA-A45E-4E83-84B7-046E7F84DA01}" type="pres">
      <dgm:prSet presAssocID="{1983E35B-3C53-4992-8834-EB5716B55A18}" presName="node" presStyleLbl="node1" presStyleIdx="6" presStyleCnt="7">
        <dgm:presLayoutVars>
          <dgm:bulletEnabled val="1"/>
        </dgm:presLayoutVars>
      </dgm:prSet>
      <dgm:spPr/>
    </dgm:pt>
  </dgm:ptLst>
  <dgm:cxnLst>
    <dgm:cxn modelId="{A7B37101-CC85-4B18-B621-08351C73FABE}" type="presOf" srcId="{4D01B467-6E30-4AE7-93C8-F0EB695CB79A}" destId="{359CDD11-A15D-4D4C-A579-2A1EAFCD6CC8}" srcOrd="0" destOrd="0" presId="urn:microsoft.com/office/officeart/2005/8/layout/hList6"/>
    <dgm:cxn modelId="{2FACF711-44EB-4466-BBC9-4F7D5DCC8E3A}" type="presOf" srcId="{7DB3E28A-0A48-4AF1-A2BC-2E82EF0E8AD2}" destId="{C6DC9D97-56BC-433B-8650-E1691C193AFD}" srcOrd="0" destOrd="0" presId="urn:microsoft.com/office/officeart/2005/8/layout/hList6"/>
    <dgm:cxn modelId="{4A5BDC17-3393-4CA5-BF3B-EEF09A5ADCD3}" type="presOf" srcId="{2FF462B4-68FB-4AC6-A18E-8C2D1B6BE0DD}" destId="{8B2F7AF9-C62B-457E-B3E9-2F849514950B}" srcOrd="0" destOrd="0" presId="urn:microsoft.com/office/officeart/2005/8/layout/hList6"/>
    <dgm:cxn modelId="{EBEFF229-10BC-4521-8805-DB72A5DAF285}" srcId="{2FF462B4-68FB-4AC6-A18E-8C2D1B6BE0DD}" destId="{E646C613-BFF3-4C82-AAB0-3B69FCD3004A}" srcOrd="1" destOrd="0" parTransId="{6F8D667A-C14E-4DA4-8A2E-055071BC549C}" sibTransId="{7584C281-6433-48BE-B557-3F9FF07121E8}"/>
    <dgm:cxn modelId="{452DFB2F-5C1B-422F-9D63-800FCCD8AB86}" type="presOf" srcId="{B3CFF227-C32A-4EE7-893C-3CA6F7F6261A}" destId="{C61FF2AB-F022-4830-A1DC-844313378D5C}" srcOrd="0" destOrd="0" presId="urn:microsoft.com/office/officeart/2005/8/layout/hList6"/>
    <dgm:cxn modelId="{EE888933-49CE-4F0A-9461-9BB71F33EEDF}" srcId="{2FF462B4-68FB-4AC6-A18E-8C2D1B6BE0DD}" destId="{B3CFF227-C32A-4EE7-893C-3CA6F7F6261A}" srcOrd="2" destOrd="0" parTransId="{F0236BB8-61F8-438E-A857-766326F26BBB}" sibTransId="{EF0F3AC8-5088-4D58-87F3-052E27AB9B54}"/>
    <dgm:cxn modelId="{8B42955C-EFCE-40F1-9E67-F86D3AD4AFB2}" type="presOf" srcId="{E646C613-BFF3-4C82-AAB0-3B69FCD3004A}" destId="{C52F84A3-AA0F-4184-8F42-2996E94F657E}" srcOrd="0" destOrd="0" presId="urn:microsoft.com/office/officeart/2005/8/layout/hList6"/>
    <dgm:cxn modelId="{A2B1294F-E93C-4BE0-9A52-25549536D390}" type="presOf" srcId="{5319C40D-FE4E-4129-97D7-8DCFBA3CDC39}" destId="{1F17CE19-9AC3-4236-8FCA-D0255E27AEEF}" srcOrd="0" destOrd="0" presId="urn:microsoft.com/office/officeart/2005/8/layout/hList6"/>
    <dgm:cxn modelId="{7059AA5A-8AC9-49E1-A2F6-1CE11F1DC8B0}" type="presOf" srcId="{3735613B-4747-4D3E-9964-6B521A5434A6}" destId="{03F6E10B-029A-449A-84B1-4CE6BCF8BA1F}" srcOrd="0" destOrd="0" presId="urn:microsoft.com/office/officeart/2005/8/layout/hList6"/>
    <dgm:cxn modelId="{99D14F7C-B416-42FA-A163-3B1323E1A5E8}" srcId="{2FF462B4-68FB-4AC6-A18E-8C2D1B6BE0DD}" destId="{3735613B-4747-4D3E-9964-6B521A5434A6}" srcOrd="0" destOrd="0" parTransId="{A4301E2E-8BD0-49AD-B0A3-36BA946009B7}" sibTransId="{2F4B1C47-624E-4066-9DE0-37FF7DEC7E3B}"/>
    <dgm:cxn modelId="{7C77D583-E1CC-4442-8374-4F67F434330E}" srcId="{2FF462B4-68FB-4AC6-A18E-8C2D1B6BE0DD}" destId="{1983E35B-3C53-4992-8834-EB5716B55A18}" srcOrd="6" destOrd="0" parTransId="{C568B9CB-97EE-4EED-971A-B46482704402}" sibTransId="{4F518DF9-38A1-4F17-BC15-5FA59699B00D}"/>
    <dgm:cxn modelId="{3BA1ED90-E4A5-47A1-8042-AA6FD6420D8A}" type="presOf" srcId="{1983E35B-3C53-4992-8834-EB5716B55A18}" destId="{3EBEB4AA-A45E-4E83-84B7-046E7F84DA01}" srcOrd="0" destOrd="0" presId="urn:microsoft.com/office/officeart/2005/8/layout/hList6"/>
    <dgm:cxn modelId="{4B01D8A4-1F3F-4FB1-AE46-1E716CA52646}" srcId="{2FF462B4-68FB-4AC6-A18E-8C2D1B6BE0DD}" destId="{7DB3E28A-0A48-4AF1-A2BC-2E82EF0E8AD2}" srcOrd="3" destOrd="0" parTransId="{281E737C-A265-40F3-B98B-FBAE3FF2C325}" sibTransId="{16933D25-1110-43FA-BBCE-82BF2D795980}"/>
    <dgm:cxn modelId="{96BC17DF-2C8A-452D-9B70-98FDA5D89217}" srcId="{2FF462B4-68FB-4AC6-A18E-8C2D1B6BE0DD}" destId="{4D01B467-6E30-4AE7-93C8-F0EB695CB79A}" srcOrd="4" destOrd="0" parTransId="{B9B0513A-D49A-48E2-B176-A1BE9521D42A}" sibTransId="{877A0CDB-CF10-4300-8D96-E8579EBCDB24}"/>
    <dgm:cxn modelId="{EC0E7EE6-8E65-42BE-ACF4-83B502A409FE}" srcId="{2FF462B4-68FB-4AC6-A18E-8C2D1B6BE0DD}" destId="{5319C40D-FE4E-4129-97D7-8DCFBA3CDC39}" srcOrd="5" destOrd="0" parTransId="{839F866E-B3D6-4EDA-9326-1769DA48EF2A}" sibTransId="{D996D0FE-C0A2-4919-A7C8-B4DFA30E0925}"/>
    <dgm:cxn modelId="{EE969B33-B7F2-4C1C-B3CE-032B7A97B648}" type="presParOf" srcId="{8B2F7AF9-C62B-457E-B3E9-2F849514950B}" destId="{03F6E10B-029A-449A-84B1-4CE6BCF8BA1F}" srcOrd="0" destOrd="0" presId="urn:microsoft.com/office/officeart/2005/8/layout/hList6"/>
    <dgm:cxn modelId="{B170632F-8C10-4810-9721-FA0CE40F0343}" type="presParOf" srcId="{8B2F7AF9-C62B-457E-B3E9-2F849514950B}" destId="{7B16970C-529A-40F9-9FF8-7DFEDBE61212}" srcOrd="1" destOrd="0" presId="urn:microsoft.com/office/officeart/2005/8/layout/hList6"/>
    <dgm:cxn modelId="{8A1399A3-5C74-4234-BC93-E4C5A7EF8463}" type="presParOf" srcId="{8B2F7AF9-C62B-457E-B3E9-2F849514950B}" destId="{C52F84A3-AA0F-4184-8F42-2996E94F657E}" srcOrd="2" destOrd="0" presId="urn:microsoft.com/office/officeart/2005/8/layout/hList6"/>
    <dgm:cxn modelId="{4F17712D-EF04-434C-A669-D1E73EFB7FC8}" type="presParOf" srcId="{8B2F7AF9-C62B-457E-B3E9-2F849514950B}" destId="{85BFDA36-AF1B-481E-A7C3-BD42FD111E16}" srcOrd="3" destOrd="0" presId="urn:microsoft.com/office/officeart/2005/8/layout/hList6"/>
    <dgm:cxn modelId="{4BD1E0B6-7B44-482F-978F-D8CBA4CDD4A4}" type="presParOf" srcId="{8B2F7AF9-C62B-457E-B3E9-2F849514950B}" destId="{C61FF2AB-F022-4830-A1DC-844313378D5C}" srcOrd="4" destOrd="0" presId="urn:microsoft.com/office/officeart/2005/8/layout/hList6"/>
    <dgm:cxn modelId="{D276B814-71C9-4E47-BD52-067C631D9352}" type="presParOf" srcId="{8B2F7AF9-C62B-457E-B3E9-2F849514950B}" destId="{2FA156B7-EF15-40FD-A084-BC0DFD74F3B6}" srcOrd="5" destOrd="0" presId="urn:microsoft.com/office/officeart/2005/8/layout/hList6"/>
    <dgm:cxn modelId="{ED89ECF7-2B06-40D1-9475-AB3E0F30546B}" type="presParOf" srcId="{8B2F7AF9-C62B-457E-B3E9-2F849514950B}" destId="{C6DC9D97-56BC-433B-8650-E1691C193AFD}" srcOrd="6" destOrd="0" presId="urn:microsoft.com/office/officeart/2005/8/layout/hList6"/>
    <dgm:cxn modelId="{507DDC98-5758-4532-AB3A-5FC3232C8D12}" type="presParOf" srcId="{8B2F7AF9-C62B-457E-B3E9-2F849514950B}" destId="{B2AC88D7-93F0-47C7-897D-0FA7B783E390}" srcOrd="7" destOrd="0" presId="urn:microsoft.com/office/officeart/2005/8/layout/hList6"/>
    <dgm:cxn modelId="{0C77A54C-9B5E-4476-82AD-C4C43B20FCEA}" type="presParOf" srcId="{8B2F7AF9-C62B-457E-B3E9-2F849514950B}" destId="{359CDD11-A15D-4D4C-A579-2A1EAFCD6CC8}" srcOrd="8" destOrd="0" presId="urn:microsoft.com/office/officeart/2005/8/layout/hList6"/>
    <dgm:cxn modelId="{150DDA2F-B498-44E5-91A4-1FE96E720255}" type="presParOf" srcId="{8B2F7AF9-C62B-457E-B3E9-2F849514950B}" destId="{339FE276-DFC9-4AFE-9F19-62E1D4BD3CFB}" srcOrd="9" destOrd="0" presId="urn:microsoft.com/office/officeart/2005/8/layout/hList6"/>
    <dgm:cxn modelId="{D4C0B430-EDB5-4FAF-83E9-9D5BF51058FB}" type="presParOf" srcId="{8B2F7AF9-C62B-457E-B3E9-2F849514950B}" destId="{1F17CE19-9AC3-4236-8FCA-D0255E27AEEF}" srcOrd="10" destOrd="0" presId="urn:microsoft.com/office/officeart/2005/8/layout/hList6"/>
    <dgm:cxn modelId="{F294A439-52EB-4DFA-9F8E-6984A1C1A089}" type="presParOf" srcId="{8B2F7AF9-C62B-457E-B3E9-2F849514950B}" destId="{18EA0C61-4505-4A13-875F-0FD12175306D}" srcOrd="11" destOrd="0" presId="urn:microsoft.com/office/officeart/2005/8/layout/hList6"/>
    <dgm:cxn modelId="{976AA64C-B186-414C-9B80-C8D192C6532D}" type="presParOf" srcId="{8B2F7AF9-C62B-457E-B3E9-2F849514950B}" destId="{3EBEB4AA-A45E-4E83-84B7-046E7F84DA01}" srcOrd="1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D3E91B-7338-403A-8F0E-8721BFED4C84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9BBD9-FD53-442C-9A5C-6C50302F8845}">
      <dgm:prSet phldrT="[Text]"/>
      <dgm:spPr/>
      <dgm:t>
        <a:bodyPr/>
        <a:lstStyle/>
        <a:p>
          <a:r>
            <a:rPr lang="hi-IN" b="1" strike="noStrike" spc="-1" dirty="0">
              <a:latin typeface="B Zar"/>
              <a:cs typeface="B Zar"/>
            </a:rPr>
            <a:t>بررسی اسناد موجود داخلی</a:t>
          </a:r>
          <a:br>
            <a:rPr lang="fa-IR" b="1" strike="noStrike" spc="-1" dirty="0">
              <a:latin typeface="B Zar"/>
              <a:cs typeface="B Zar"/>
            </a:rPr>
          </a:br>
          <a:endParaRPr lang="en-US" dirty="0"/>
        </a:p>
      </dgm:t>
    </dgm:pt>
    <dgm:pt modelId="{1CB0A5BF-DC75-42AA-9064-55AE2506AA4A}" type="parTrans" cxnId="{AD95BF7D-1CC7-436B-8A7A-848AF64591B9}">
      <dgm:prSet/>
      <dgm:spPr/>
      <dgm:t>
        <a:bodyPr/>
        <a:lstStyle/>
        <a:p>
          <a:endParaRPr lang="en-US"/>
        </a:p>
      </dgm:t>
    </dgm:pt>
    <dgm:pt modelId="{7BDB1640-B4C5-4A8A-BF39-A350F34C8BC6}" type="sibTrans" cxnId="{AD95BF7D-1CC7-436B-8A7A-848AF64591B9}">
      <dgm:prSet/>
      <dgm:spPr/>
      <dgm:t>
        <a:bodyPr/>
        <a:lstStyle/>
        <a:p>
          <a:endParaRPr lang="en-US"/>
        </a:p>
      </dgm:t>
    </dgm:pt>
    <dgm:pt modelId="{4773120E-1A7E-4B55-9441-25868C8F6F6F}">
      <dgm:prSet/>
      <dgm:spPr/>
      <dgm:t>
        <a:bodyPr/>
        <a:lstStyle/>
        <a:p>
          <a:r>
            <a:rPr lang="hi-IN" b="1" strike="noStrike" spc="-1">
              <a:latin typeface="B Zar"/>
              <a:cs typeface="B Zar"/>
            </a:rPr>
            <a:t>بررسی اسناد کشورهای پیش‌رو</a:t>
          </a:r>
          <a:br>
            <a:rPr lang="fa-IR" b="1" strike="noStrike" spc="-1">
              <a:latin typeface="B Zar"/>
              <a:cs typeface="B Zar"/>
            </a:rPr>
          </a:br>
          <a:endParaRPr lang="en-US" b="0" strike="noStrike" spc="-1" dirty="0">
            <a:latin typeface="Arial"/>
          </a:endParaRPr>
        </a:p>
      </dgm:t>
    </dgm:pt>
    <dgm:pt modelId="{6AB44B14-FAED-4E16-9FB8-C468756637C0}" type="parTrans" cxnId="{7DCDB62F-84AF-4E50-BC8E-DB21127CBE44}">
      <dgm:prSet/>
      <dgm:spPr/>
      <dgm:t>
        <a:bodyPr/>
        <a:lstStyle/>
        <a:p>
          <a:endParaRPr lang="en-US"/>
        </a:p>
      </dgm:t>
    </dgm:pt>
    <dgm:pt modelId="{1E568EDE-67EA-41B9-B62A-BBF83759759F}" type="sibTrans" cxnId="{7DCDB62F-84AF-4E50-BC8E-DB21127CBE44}">
      <dgm:prSet/>
      <dgm:spPr/>
      <dgm:t>
        <a:bodyPr/>
        <a:lstStyle/>
        <a:p>
          <a:endParaRPr lang="en-US"/>
        </a:p>
      </dgm:t>
    </dgm:pt>
    <dgm:pt modelId="{787C9D52-E58E-4523-A8E8-56D780EF78DA}">
      <dgm:prSet/>
      <dgm:spPr/>
      <dgm:t>
        <a:bodyPr/>
        <a:lstStyle/>
        <a:p>
          <a:r>
            <a:rPr lang="hi-IN" b="1" strike="noStrike" spc="-1">
              <a:latin typeface="B Zar"/>
              <a:cs typeface="B Zar"/>
            </a:rPr>
            <a:t>جلسات مشورتی</a:t>
          </a:r>
          <a:br>
            <a:rPr lang="fa-IR" b="1" strike="noStrike" spc="-1">
              <a:latin typeface="B Zar"/>
              <a:cs typeface="B Zar"/>
            </a:rPr>
          </a:br>
          <a:endParaRPr lang="en-US" b="0" strike="noStrike" spc="-1" dirty="0">
            <a:latin typeface="Arial"/>
          </a:endParaRPr>
        </a:p>
      </dgm:t>
    </dgm:pt>
    <dgm:pt modelId="{9692B92F-062A-420E-80E4-A564104B9DDE}" type="parTrans" cxnId="{D30DA51C-01CF-40E2-9C5B-818588E13989}">
      <dgm:prSet/>
      <dgm:spPr/>
      <dgm:t>
        <a:bodyPr/>
        <a:lstStyle/>
        <a:p>
          <a:endParaRPr lang="en-US"/>
        </a:p>
      </dgm:t>
    </dgm:pt>
    <dgm:pt modelId="{04430D42-4B03-4B9E-8F04-78E4D0AB7F3E}" type="sibTrans" cxnId="{D30DA51C-01CF-40E2-9C5B-818588E13989}">
      <dgm:prSet/>
      <dgm:spPr/>
      <dgm:t>
        <a:bodyPr/>
        <a:lstStyle/>
        <a:p>
          <a:endParaRPr lang="en-US"/>
        </a:p>
      </dgm:t>
    </dgm:pt>
    <dgm:pt modelId="{D957CD18-B73D-4A2A-90B1-CF94DBC38079}">
      <dgm:prSet/>
      <dgm:spPr/>
      <dgm:t>
        <a:bodyPr/>
        <a:lstStyle/>
        <a:p>
          <a:r>
            <a:rPr lang="hi-IN" b="1" strike="noStrike" spc="-1">
              <a:latin typeface="B Zar"/>
              <a:cs typeface="B Zar"/>
            </a:rPr>
            <a:t>تصویب در شورای عالی انقلاب فرهنگی</a:t>
          </a:r>
          <a:endParaRPr lang="en-US" b="0" strike="noStrike" spc="-1" dirty="0">
            <a:latin typeface="Arial"/>
          </a:endParaRPr>
        </a:p>
      </dgm:t>
    </dgm:pt>
    <dgm:pt modelId="{D070D8FE-FBD7-4FEB-BD94-BF9E4DF8D4EC}" type="parTrans" cxnId="{05735F4F-63A6-4974-8D9F-7BF9E7D131E6}">
      <dgm:prSet/>
      <dgm:spPr/>
      <dgm:t>
        <a:bodyPr/>
        <a:lstStyle/>
        <a:p>
          <a:endParaRPr lang="en-US"/>
        </a:p>
      </dgm:t>
    </dgm:pt>
    <dgm:pt modelId="{9F2872B5-2D86-47DE-B76E-814B2110567B}" type="sibTrans" cxnId="{05735F4F-63A6-4974-8D9F-7BF9E7D131E6}">
      <dgm:prSet/>
      <dgm:spPr/>
      <dgm:t>
        <a:bodyPr/>
        <a:lstStyle/>
        <a:p>
          <a:endParaRPr lang="en-US"/>
        </a:p>
      </dgm:t>
    </dgm:pt>
    <dgm:pt modelId="{4120B7ED-8ADC-4994-B3CE-475EF51F7291}" type="pres">
      <dgm:prSet presAssocID="{E3D3E91B-7338-403A-8F0E-8721BFED4C84}" presName="Name0" presStyleCnt="0">
        <dgm:presLayoutVars>
          <dgm:dir/>
          <dgm:animLvl val="lvl"/>
          <dgm:resizeHandles val="exact"/>
        </dgm:presLayoutVars>
      </dgm:prSet>
      <dgm:spPr/>
    </dgm:pt>
    <dgm:pt modelId="{6397427E-8733-4DA8-B629-658B0E081044}" type="pres">
      <dgm:prSet presAssocID="{D957CD18-B73D-4A2A-90B1-CF94DBC38079}" presName="boxAndChildren" presStyleCnt="0"/>
      <dgm:spPr/>
    </dgm:pt>
    <dgm:pt modelId="{FA9E28B1-9C34-4A09-9B9F-6E8F745E4828}" type="pres">
      <dgm:prSet presAssocID="{D957CD18-B73D-4A2A-90B1-CF94DBC38079}" presName="parentTextBox" presStyleLbl="node1" presStyleIdx="0" presStyleCnt="4"/>
      <dgm:spPr/>
    </dgm:pt>
    <dgm:pt modelId="{C2865F6D-6AA9-4819-8BF2-F0BE0D8258D9}" type="pres">
      <dgm:prSet presAssocID="{04430D42-4B03-4B9E-8F04-78E4D0AB7F3E}" presName="sp" presStyleCnt="0"/>
      <dgm:spPr/>
    </dgm:pt>
    <dgm:pt modelId="{C8665278-42E0-4E9F-94F1-BA0649C0084C}" type="pres">
      <dgm:prSet presAssocID="{787C9D52-E58E-4523-A8E8-56D780EF78DA}" presName="arrowAndChildren" presStyleCnt="0"/>
      <dgm:spPr/>
    </dgm:pt>
    <dgm:pt modelId="{8C95B6D3-EE6A-4998-BC7A-63A82CA5C6D8}" type="pres">
      <dgm:prSet presAssocID="{787C9D52-E58E-4523-A8E8-56D780EF78DA}" presName="parentTextArrow" presStyleLbl="node1" presStyleIdx="1" presStyleCnt="4"/>
      <dgm:spPr/>
    </dgm:pt>
    <dgm:pt modelId="{7E59F698-9890-4273-9921-DCB9F2C085ED}" type="pres">
      <dgm:prSet presAssocID="{1E568EDE-67EA-41B9-B62A-BBF83759759F}" presName="sp" presStyleCnt="0"/>
      <dgm:spPr/>
    </dgm:pt>
    <dgm:pt modelId="{816D9123-D90A-4785-872F-74840C201CD4}" type="pres">
      <dgm:prSet presAssocID="{4773120E-1A7E-4B55-9441-25868C8F6F6F}" presName="arrowAndChildren" presStyleCnt="0"/>
      <dgm:spPr/>
    </dgm:pt>
    <dgm:pt modelId="{C570959E-F4B6-4B80-AD84-8D8582A4024D}" type="pres">
      <dgm:prSet presAssocID="{4773120E-1A7E-4B55-9441-25868C8F6F6F}" presName="parentTextArrow" presStyleLbl="node1" presStyleIdx="2" presStyleCnt="4"/>
      <dgm:spPr/>
    </dgm:pt>
    <dgm:pt modelId="{80942B9B-FFEC-4485-BEB2-565707E914ED}" type="pres">
      <dgm:prSet presAssocID="{7BDB1640-B4C5-4A8A-BF39-A350F34C8BC6}" presName="sp" presStyleCnt="0"/>
      <dgm:spPr/>
    </dgm:pt>
    <dgm:pt modelId="{DA95BECB-590E-448B-901F-B1C05E593EE3}" type="pres">
      <dgm:prSet presAssocID="{1DF9BBD9-FD53-442C-9A5C-6C50302F8845}" presName="arrowAndChildren" presStyleCnt="0"/>
      <dgm:spPr/>
    </dgm:pt>
    <dgm:pt modelId="{D5F711BC-646A-499C-AC01-3A5D47501728}" type="pres">
      <dgm:prSet presAssocID="{1DF9BBD9-FD53-442C-9A5C-6C50302F8845}" presName="parentTextArrow" presStyleLbl="node1" presStyleIdx="3" presStyleCnt="4"/>
      <dgm:spPr/>
    </dgm:pt>
  </dgm:ptLst>
  <dgm:cxnLst>
    <dgm:cxn modelId="{D59BF913-D75E-44FC-A93B-AADC0E032523}" type="presOf" srcId="{4773120E-1A7E-4B55-9441-25868C8F6F6F}" destId="{C570959E-F4B6-4B80-AD84-8D8582A4024D}" srcOrd="0" destOrd="0" presId="urn:microsoft.com/office/officeart/2005/8/layout/process4"/>
    <dgm:cxn modelId="{D30DA51C-01CF-40E2-9C5B-818588E13989}" srcId="{E3D3E91B-7338-403A-8F0E-8721BFED4C84}" destId="{787C9D52-E58E-4523-A8E8-56D780EF78DA}" srcOrd="2" destOrd="0" parTransId="{9692B92F-062A-420E-80E4-A564104B9DDE}" sibTransId="{04430D42-4B03-4B9E-8F04-78E4D0AB7F3E}"/>
    <dgm:cxn modelId="{02C5082E-2571-423F-BDFF-1688BEE6D13C}" type="presOf" srcId="{787C9D52-E58E-4523-A8E8-56D780EF78DA}" destId="{8C95B6D3-EE6A-4998-BC7A-63A82CA5C6D8}" srcOrd="0" destOrd="0" presId="urn:microsoft.com/office/officeart/2005/8/layout/process4"/>
    <dgm:cxn modelId="{7DCDB62F-84AF-4E50-BC8E-DB21127CBE44}" srcId="{E3D3E91B-7338-403A-8F0E-8721BFED4C84}" destId="{4773120E-1A7E-4B55-9441-25868C8F6F6F}" srcOrd="1" destOrd="0" parTransId="{6AB44B14-FAED-4E16-9FB8-C468756637C0}" sibTransId="{1E568EDE-67EA-41B9-B62A-BBF83759759F}"/>
    <dgm:cxn modelId="{A4677764-2053-4ED8-A250-AD0148C7D365}" type="presOf" srcId="{D957CD18-B73D-4A2A-90B1-CF94DBC38079}" destId="{FA9E28B1-9C34-4A09-9B9F-6E8F745E4828}" srcOrd="0" destOrd="0" presId="urn:microsoft.com/office/officeart/2005/8/layout/process4"/>
    <dgm:cxn modelId="{05735F4F-63A6-4974-8D9F-7BF9E7D131E6}" srcId="{E3D3E91B-7338-403A-8F0E-8721BFED4C84}" destId="{D957CD18-B73D-4A2A-90B1-CF94DBC38079}" srcOrd="3" destOrd="0" parTransId="{D070D8FE-FBD7-4FEB-BD94-BF9E4DF8D4EC}" sibTransId="{9F2872B5-2D86-47DE-B76E-814B2110567B}"/>
    <dgm:cxn modelId="{99742451-CFC9-4BF3-823F-940F97637936}" type="presOf" srcId="{1DF9BBD9-FD53-442C-9A5C-6C50302F8845}" destId="{D5F711BC-646A-499C-AC01-3A5D47501728}" srcOrd="0" destOrd="0" presId="urn:microsoft.com/office/officeart/2005/8/layout/process4"/>
    <dgm:cxn modelId="{82148D56-0A82-4BA5-AD78-267FAB3E5669}" type="presOf" srcId="{E3D3E91B-7338-403A-8F0E-8721BFED4C84}" destId="{4120B7ED-8ADC-4994-B3CE-475EF51F7291}" srcOrd="0" destOrd="0" presId="urn:microsoft.com/office/officeart/2005/8/layout/process4"/>
    <dgm:cxn modelId="{AD95BF7D-1CC7-436B-8A7A-848AF64591B9}" srcId="{E3D3E91B-7338-403A-8F0E-8721BFED4C84}" destId="{1DF9BBD9-FD53-442C-9A5C-6C50302F8845}" srcOrd="0" destOrd="0" parTransId="{1CB0A5BF-DC75-42AA-9064-55AE2506AA4A}" sibTransId="{7BDB1640-B4C5-4A8A-BF39-A350F34C8BC6}"/>
    <dgm:cxn modelId="{BC6190DB-85C2-490D-8D84-A67465FBE7E3}" type="presParOf" srcId="{4120B7ED-8ADC-4994-B3CE-475EF51F7291}" destId="{6397427E-8733-4DA8-B629-658B0E081044}" srcOrd="0" destOrd="0" presId="urn:microsoft.com/office/officeart/2005/8/layout/process4"/>
    <dgm:cxn modelId="{692388E6-2766-4183-B7E4-17F872254BB1}" type="presParOf" srcId="{6397427E-8733-4DA8-B629-658B0E081044}" destId="{FA9E28B1-9C34-4A09-9B9F-6E8F745E4828}" srcOrd="0" destOrd="0" presId="urn:microsoft.com/office/officeart/2005/8/layout/process4"/>
    <dgm:cxn modelId="{F7BF4F6A-9943-4930-975D-DE02C8FCE5E5}" type="presParOf" srcId="{4120B7ED-8ADC-4994-B3CE-475EF51F7291}" destId="{C2865F6D-6AA9-4819-8BF2-F0BE0D8258D9}" srcOrd="1" destOrd="0" presId="urn:microsoft.com/office/officeart/2005/8/layout/process4"/>
    <dgm:cxn modelId="{2094ACE1-49BE-475B-A2F3-BFF171A1B616}" type="presParOf" srcId="{4120B7ED-8ADC-4994-B3CE-475EF51F7291}" destId="{C8665278-42E0-4E9F-94F1-BA0649C0084C}" srcOrd="2" destOrd="0" presId="urn:microsoft.com/office/officeart/2005/8/layout/process4"/>
    <dgm:cxn modelId="{DCDAFF2E-42BE-4622-8880-31B6B8A36A9F}" type="presParOf" srcId="{C8665278-42E0-4E9F-94F1-BA0649C0084C}" destId="{8C95B6D3-EE6A-4998-BC7A-63A82CA5C6D8}" srcOrd="0" destOrd="0" presId="urn:microsoft.com/office/officeart/2005/8/layout/process4"/>
    <dgm:cxn modelId="{2063ED9F-EB8A-48FD-A2E9-5938C00CCA95}" type="presParOf" srcId="{4120B7ED-8ADC-4994-B3CE-475EF51F7291}" destId="{7E59F698-9890-4273-9921-DCB9F2C085ED}" srcOrd="3" destOrd="0" presId="urn:microsoft.com/office/officeart/2005/8/layout/process4"/>
    <dgm:cxn modelId="{5A4435B5-C15D-416B-B1D2-1A18178AB0DF}" type="presParOf" srcId="{4120B7ED-8ADC-4994-B3CE-475EF51F7291}" destId="{816D9123-D90A-4785-872F-74840C201CD4}" srcOrd="4" destOrd="0" presId="urn:microsoft.com/office/officeart/2005/8/layout/process4"/>
    <dgm:cxn modelId="{EA165AD3-B153-4362-9D59-D30DE8E5D662}" type="presParOf" srcId="{816D9123-D90A-4785-872F-74840C201CD4}" destId="{C570959E-F4B6-4B80-AD84-8D8582A4024D}" srcOrd="0" destOrd="0" presId="urn:microsoft.com/office/officeart/2005/8/layout/process4"/>
    <dgm:cxn modelId="{BDB94DA9-2CA9-4ECA-ABF5-6EA82A099063}" type="presParOf" srcId="{4120B7ED-8ADC-4994-B3CE-475EF51F7291}" destId="{80942B9B-FFEC-4485-BEB2-565707E914ED}" srcOrd="5" destOrd="0" presId="urn:microsoft.com/office/officeart/2005/8/layout/process4"/>
    <dgm:cxn modelId="{9CF2F0BB-466D-4429-8151-BAD2EF926D84}" type="presParOf" srcId="{4120B7ED-8ADC-4994-B3CE-475EF51F7291}" destId="{DA95BECB-590E-448B-901F-B1C05E593EE3}" srcOrd="6" destOrd="0" presId="urn:microsoft.com/office/officeart/2005/8/layout/process4"/>
    <dgm:cxn modelId="{552900E2-0EB9-43DC-AF52-78FC681DF1B9}" type="presParOf" srcId="{DA95BECB-590E-448B-901F-B1C05E593EE3}" destId="{D5F711BC-646A-499C-AC01-3A5D4750172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70E939-8DCC-4200-AFC7-3AB2EBDC9D4B}" type="doc">
      <dgm:prSet loTypeId="urn:microsoft.com/office/officeart/2005/8/layout/hChevron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CA1392-09C0-4C35-873B-53D21092597A}">
      <dgm:prSet phldrT="[Text]"/>
      <dgm:spPr/>
      <dgm:t>
        <a:bodyPr/>
        <a:lstStyle/>
        <a:p>
          <a:pPr rtl="1"/>
          <a:r>
            <a:rPr lang="hi-IN" b="1" strike="noStrike" spc="-1" dirty="0">
              <a:latin typeface="B Zar"/>
              <a:cs typeface="B Zar"/>
            </a:rPr>
            <a:t>مطالعات</a:t>
          </a:r>
          <a:endParaRPr lang="en-US" dirty="0"/>
        </a:p>
      </dgm:t>
    </dgm:pt>
    <dgm:pt modelId="{135FE4DC-F757-4BDF-BA8E-15686E589889}" type="parTrans" cxnId="{BE331215-A90C-43CC-B2C0-951EADA7174A}">
      <dgm:prSet/>
      <dgm:spPr/>
      <dgm:t>
        <a:bodyPr/>
        <a:lstStyle/>
        <a:p>
          <a:pPr rtl="1"/>
          <a:endParaRPr lang="en-US"/>
        </a:p>
      </dgm:t>
    </dgm:pt>
    <dgm:pt modelId="{4385D1FA-5698-4B79-A44A-7F0C0002D3A9}" type="sibTrans" cxnId="{BE331215-A90C-43CC-B2C0-951EADA7174A}">
      <dgm:prSet/>
      <dgm:spPr/>
      <dgm:t>
        <a:bodyPr/>
        <a:lstStyle/>
        <a:p>
          <a:pPr rtl="1"/>
          <a:endParaRPr lang="en-US"/>
        </a:p>
      </dgm:t>
    </dgm:pt>
    <dgm:pt modelId="{2DB7CB57-842D-49BB-A36B-4B1317E7BC95}">
      <dgm:prSet/>
      <dgm:spPr/>
      <dgm:t>
        <a:bodyPr/>
        <a:lstStyle/>
        <a:p>
          <a:pPr rtl="1"/>
          <a:r>
            <a:rPr lang="hi-IN" b="0" strike="noStrike" spc="-1">
              <a:latin typeface="B Zar"/>
              <a:cs typeface="B Zar"/>
            </a:rPr>
            <a:t>تخصصی</a:t>
          </a:r>
          <a:endParaRPr lang="en-US" b="0" strike="noStrike" spc="-1" dirty="0">
            <a:latin typeface="Arial"/>
          </a:endParaRPr>
        </a:p>
      </dgm:t>
    </dgm:pt>
    <dgm:pt modelId="{A009B4D0-1817-456D-B355-C3D6929A1A46}" type="parTrans" cxnId="{995870EE-34E0-454D-9412-6DBFFEF53988}">
      <dgm:prSet/>
      <dgm:spPr/>
      <dgm:t>
        <a:bodyPr/>
        <a:lstStyle/>
        <a:p>
          <a:pPr rtl="1"/>
          <a:endParaRPr lang="en-US"/>
        </a:p>
      </dgm:t>
    </dgm:pt>
    <dgm:pt modelId="{A55D6CBB-80E6-4129-ABB4-3FE360F8D73D}" type="sibTrans" cxnId="{995870EE-34E0-454D-9412-6DBFFEF53988}">
      <dgm:prSet/>
      <dgm:spPr/>
      <dgm:t>
        <a:bodyPr/>
        <a:lstStyle/>
        <a:p>
          <a:pPr rtl="1"/>
          <a:endParaRPr lang="en-US"/>
        </a:p>
      </dgm:t>
    </dgm:pt>
    <dgm:pt modelId="{BCCE6453-0720-4E9B-B368-0811C550A9AC}">
      <dgm:prSet/>
      <dgm:spPr/>
      <dgm:t>
        <a:bodyPr/>
        <a:lstStyle/>
        <a:p>
          <a:pPr rtl="1"/>
          <a:r>
            <a:rPr lang="hi-IN" b="0" strike="noStrike" spc="-1">
              <a:latin typeface="B Zar"/>
              <a:cs typeface="B Zar"/>
            </a:rPr>
            <a:t>نیروی انسانی</a:t>
          </a:r>
          <a:endParaRPr lang="en-US" b="0" strike="noStrike" spc="-1" dirty="0">
            <a:latin typeface="Arial"/>
          </a:endParaRPr>
        </a:p>
      </dgm:t>
    </dgm:pt>
    <dgm:pt modelId="{25FB49A1-FE03-436D-99E4-4E055FD31682}" type="parTrans" cxnId="{22D041C9-DAE6-4BA9-915E-7219F5AE36EC}">
      <dgm:prSet/>
      <dgm:spPr/>
      <dgm:t>
        <a:bodyPr/>
        <a:lstStyle/>
        <a:p>
          <a:pPr rtl="1"/>
          <a:endParaRPr lang="en-US"/>
        </a:p>
      </dgm:t>
    </dgm:pt>
    <dgm:pt modelId="{EF9B7796-1D6F-49D4-8FC4-91C144A23F88}" type="sibTrans" cxnId="{22D041C9-DAE6-4BA9-915E-7219F5AE36EC}">
      <dgm:prSet/>
      <dgm:spPr/>
      <dgm:t>
        <a:bodyPr/>
        <a:lstStyle/>
        <a:p>
          <a:pPr rtl="1"/>
          <a:endParaRPr lang="en-US"/>
        </a:p>
      </dgm:t>
    </dgm:pt>
    <dgm:pt modelId="{6027DE71-863C-4CF6-9C3A-F2F3A9FB949E}">
      <dgm:prSet/>
      <dgm:spPr/>
      <dgm:t>
        <a:bodyPr/>
        <a:lstStyle/>
        <a:p>
          <a:pPr rtl="1"/>
          <a:r>
            <a:rPr lang="hi-IN" b="0" strike="noStrike" spc="-1">
              <a:latin typeface="B Zar"/>
              <a:cs typeface="B Zar"/>
            </a:rPr>
            <a:t>بین‌الملل</a:t>
          </a:r>
          <a:endParaRPr lang="en-US" b="0" strike="noStrike" spc="-1" dirty="0">
            <a:latin typeface="Arial"/>
          </a:endParaRPr>
        </a:p>
      </dgm:t>
    </dgm:pt>
    <dgm:pt modelId="{637BB083-F087-40BB-8C9B-379CFD6D0CC4}" type="parTrans" cxnId="{A5AB8A4D-AFF2-4C5A-859C-159834877474}">
      <dgm:prSet/>
      <dgm:spPr/>
      <dgm:t>
        <a:bodyPr/>
        <a:lstStyle/>
        <a:p>
          <a:pPr rtl="1"/>
          <a:endParaRPr lang="en-US"/>
        </a:p>
      </dgm:t>
    </dgm:pt>
    <dgm:pt modelId="{AD004944-D71F-47AC-B903-94667FE4B601}" type="sibTrans" cxnId="{A5AB8A4D-AFF2-4C5A-859C-159834877474}">
      <dgm:prSet/>
      <dgm:spPr/>
      <dgm:t>
        <a:bodyPr/>
        <a:lstStyle/>
        <a:p>
          <a:pPr rtl="1"/>
          <a:endParaRPr lang="en-US"/>
        </a:p>
      </dgm:t>
    </dgm:pt>
    <dgm:pt modelId="{5E5E0402-9BFA-48F5-9C97-EED9A2F4BB97}">
      <dgm:prSet/>
      <dgm:spPr/>
      <dgm:t>
        <a:bodyPr/>
        <a:lstStyle/>
        <a:p>
          <a:pPr rtl="1"/>
          <a:r>
            <a:rPr lang="hi-IN" b="0" strike="noStrike" spc="-1">
              <a:latin typeface="B Zar"/>
              <a:cs typeface="B Zar"/>
            </a:rPr>
            <a:t>تطبیقی</a:t>
          </a:r>
          <a:endParaRPr lang="en-US" b="0" strike="noStrike" spc="-1" dirty="0">
            <a:latin typeface="Arial"/>
          </a:endParaRPr>
        </a:p>
      </dgm:t>
    </dgm:pt>
    <dgm:pt modelId="{0C340EE0-D346-42F1-96CA-4F481D2A682C}" type="parTrans" cxnId="{EE089CA1-914C-4AEE-B4DD-9BC6EE750AD8}">
      <dgm:prSet/>
      <dgm:spPr/>
      <dgm:t>
        <a:bodyPr/>
        <a:lstStyle/>
        <a:p>
          <a:pPr rtl="1"/>
          <a:endParaRPr lang="en-US"/>
        </a:p>
      </dgm:t>
    </dgm:pt>
    <dgm:pt modelId="{E4AC7B68-5741-4F57-A54C-BDDAFCEAF215}" type="sibTrans" cxnId="{EE089CA1-914C-4AEE-B4DD-9BC6EE750AD8}">
      <dgm:prSet/>
      <dgm:spPr/>
      <dgm:t>
        <a:bodyPr/>
        <a:lstStyle/>
        <a:p>
          <a:pPr rtl="1"/>
          <a:endParaRPr lang="en-US"/>
        </a:p>
      </dgm:t>
    </dgm:pt>
    <dgm:pt modelId="{86B959AA-268F-42A0-B662-24D73EFA8F0B}">
      <dgm:prSet/>
      <dgm:spPr/>
      <dgm:t>
        <a:bodyPr/>
        <a:lstStyle/>
        <a:p>
          <a:pPr rtl="1"/>
          <a:r>
            <a:rPr lang="hi-IN" b="0" strike="noStrike" spc="-1">
              <a:latin typeface="B Zar"/>
              <a:cs typeface="B Zar"/>
            </a:rPr>
            <a:t>حقوقی و اسناد سیاست‌گذاری داخلی</a:t>
          </a:r>
          <a:endParaRPr lang="en-US" b="0" strike="noStrike" spc="-1" dirty="0">
            <a:latin typeface="Arial"/>
          </a:endParaRPr>
        </a:p>
      </dgm:t>
    </dgm:pt>
    <dgm:pt modelId="{786672A0-A8FD-44C3-96C4-B30FC3AC654F}" type="parTrans" cxnId="{7CC0AEDA-1CCE-46D7-A3AE-C896F276EC4D}">
      <dgm:prSet/>
      <dgm:spPr/>
      <dgm:t>
        <a:bodyPr/>
        <a:lstStyle/>
        <a:p>
          <a:pPr rtl="1"/>
          <a:endParaRPr lang="en-US"/>
        </a:p>
      </dgm:t>
    </dgm:pt>
    <dgm:pt modelId="{FB95D44C-7F59-40B0-BC1F-3E1660963155}" type="sibTrans" cxnId="{7CC0AEDA-1CCE-46D7-A3AE-C896F276EC4D}">
      <dgm:prSet/>
      <dgm:spPr/>
      <dgm:t>
        <a:bodyPr/>
        <a:lstStyle/>
        <a:p>
          <a:pPr rtl="1"/>
          <a:endParaRPr lang="en-US"/>
        </a:p>
      </dgm:t>
    </dgm:pt>
    <dgm:pt modelId="{6FE6565F-347B-4E73-A6BC-64F126618D51}">
      <dgm:prSet/>
      <dgm:spPr/>
      <dgm:t>
        <a:bodyPr/>
        <a:lstStyle/>
        <a:p>
          <a:pPr rtl="1"/>
          <a:r>
            <a:rPr lang="hi-IN" b="0" strike="noStrike" spc="-1">
              <a:latin typeface="B Zar"/>
              <a:cs typeface="B Zar"/>
            </a:rPr>
            <a:t>تجهیزات و زیرساخت</a:t>
          </a:r>
          <a:endParaRPr lang="en-US" b="0" strike="noStrike" spc="-1" dirty="0">
            <a:latin typeface="Arial"/>
          </a:endParaRPr>
        </a:p>
      </dgm:t>
    </dgm:pt>
    <dgm:pt modelId="{1CD3072F-F227-4C3D-A23A-58E26582E8F0}" type="parTrans" cxnId="{C1FB8F20-2A44-4DDD-860A-7688411189B6}">
      <dgm:prSet/>
      <dgm:spPr/>
      <dgm:t>
        <a:bodyPr/>
        <a:lstStyle/>
        <a:p>
          <a:pPr rtl="1"/>
          <a:endParaRPr lang="en-US"/>
        </a:p>
      </dgm:t>
    </dgm:pt>
    <dgm:pt modelId="{23CDF9B9-829D-45C0-910B-FA0BBD7FA86F}" type="sibTrans" cxnId="{C1FB8F20-2A44-4DDD-860A-7688411189B6}">
      <dgm:prSet/>
      <dgm:spPr/>
      <dgm:t>
        <a:bodyPr/>
        <a:lstStyle/>
        <a:p>
          <a:pPr rtl="1"/>
          <a:endParaRPr lang="en-US"/>
        </a:p>
      </dgm:t>
    </dgm:pt>
    <dgm:pt modelId="{FB2BACC7-FA77-40CA-A910-116D9FD6177A}">
      <dgm:prSet/>
      <dgm:spPr/>
      <dgm:t>
        <a:bodyPr/>
        <a:lstStyle/>
        <a:p>
          <a:pPr rtl="1"/>
          <a:r>
            <a:rPr lang="hi-IN" b="0" strike="noStrike" spc="-1">
              <a:latin typeface="B Zar"/>
              <a:cs typeface="B Zar"/>
            </a:rPr>
            <a:t>استاندارد‌ها و گواهی‌نامه‌ها</a:t>
          </a:r>
          <a:endParaRPr lang="en-US" b="0" strike="noStrike" spc="-1" dirty="0">
            <a:latin typeface="Arial"/>
          </a:endParaRPr>
        </a:p>
      </dgm:t>
    </dgm:pt>
    <dgm:pt modelId="{3EAEEB77-EDA8-487D-B9E1-48DED260BE7E}" type="parTrans" cxnId="{A93F7DCD-1373-40CF-95AC-C6C87A1AB63A}">
      <dgm:prSet/>
      <dgm:spPr/>
      <dgm:t>
        <a:bodyPr/>
        <a:lstStyle/>
        <a:p>
          <a:pPr rtl="1"/>
          <a:endParaRPr lang="en-US"/>
        </a:p>
      </dgm:t>
    </dgm:pt>
    <dgm:pt modelId="{7FD8E723-9B69-47DC-9830-C3CD018E13AF}" type="sibTrans" cxnId="{A93F7DCD-1373-40CF-95AC-C6C87A1AB63A}">
      <dgm:prSet/>
      <dgm:spPr/>
      <dgm:t>
        <a:bodyPr/>
        <a:lstStyle/>
        <a:p>
          <a:pPr rtl="1"/>
          <a:endParaRPr lang="en-US"/>
        </a:p>
      </dgm:t>
    </dgm:pt>
    <dgm:pt modelId="{776DE077-01AB-4C83-BC13-9261A13C815E}">
      <dgm:prSet/>
      <dgm:spPr/>
      <dgm:t>
        <a:bodyPr/>
        <a:lstStyle/>
        <a:p>
          <a:pPr rtl="1"/>
          <a:r>
            <a:rPr lang="hi-IN" b="0" strike="noStrike" spc="-1">
              <a:latin typeface="B Zar"/>
              <a:cs typeface="B Zar"/>
            </a:rPr>
            <a:t>گزارش‌های جامع</a:t>
          </a:r>
          <a:endParaRPr lang="en-US" b="0" strike="noStrike" spc="-1" dirty="0">
            <a:latin typeface="Arial"/>
          </a:endParaRPr>
        </a:p>
      </dgm:t>
    </dgm:pt>
    <dgm:pt modelId="{1559066D-67F8-4D1D-8563-64E5AB81C50E}" type="parTrans" cxnId="{E62DA42C-72CE-477F-A849-632CDCF3C13C}">
      <dgm:prSet/>
      <dgm:spPr/>
      <dgm:t>
        <a:bodyPr/>
        <a:lstStyle/>
        <a:p>
          <a:pPr rtl="1"/>
          <a:endParaRPr lang="en-US"/>
        </a:p>
      </dgm:t>
    </dgm:pt>
    <dgm:pt modelId="{41639BAA-DC3B-4B47-BCD2-B63CD30C4BA4}" type="sibTrans" cxnId="{E62DA42C-72CE-477F-A849-632CDCF3C13C}">
      <dgm:prSet/>
      <dgm:spPr/>
      <dgm:t>
        <a:bodyPr/>
        <a:lstStyle/>
        <a:p>
          <a:pPr rtl="1"/>
          <a:endParaRPr lang="en-US"/>
        </a:p>
      </dgm:t>
    </dgm:pt>
    <dgm:pt modelId="{965CB062-A69F-4D5A-B4CD-92BA2410C2C5}">
      <dgm:prSet/>
      <dgm:spPr/>
      <dgm:t>
        <a:bodyPr/>
        <a:lstStyle/>
        <a:p>
          <a:pPr rtl="1"/>
          <a:r>
            <a:rPr lang="hi-IN" b="1" strike="noStrike" spc="-1" dirty="0">
              <a:latin typeface="B Zar"/>
              <a:cs typeface="B Zar"/>
            </a:rPr>
            <a:t>تصمیم‌گیری</a:t>
          </a:r>
          <a:endParaRPr lang="en-US" b="0" strike="noStrike" spc="-1" dirty="0">
            <a:latin typeface="Arial"/>
          </a:endParaRPr>
        </a:p>
      </dgm:t>
    </dgm:pt>
    <dgm:pt modelId="{F0B5CC7B-3430-4E24-9F8A-A96DE3236D1A}" type="parTrans" cxnId="{CA99FB40-4149-4F42-94C8-FCB5D334872E}">
      <dgm:prSet/>
      <dgm:spPr/>
      <dgm:t>
        <a:bodyPr/>
        <a:lstStyle/>
        <a:p>
          <a:pPr rtl="1"/>
          <a:endParaRPr lang="en-US"/>
        </a:p>
      </dgm:t>
    </dgm:pt>
    <dgm:pt modelId="{C86F82F7-8D85-4FD9-9042-4D82E4CDBCC9}" type="sibTrans" cxnId="{CA99FB40-4149-4F42-94C8-FCB5D334872E}">
      <dgm:prSet/>
      <dgm:spPr/>
      <dgm:t>
        <a:bodyPr/>
        <a:lstStyle/>
        <a:p>
          <a:pPr rtl="1"/>
          <a:endParaRPr lang="en-US"/>
        </a:p>
      </dgm:t>
    </dgm:pt>
    <dgm:pt modelId="{B8EA52E4-F3E8-4268-96B3-47F9B936C11E}">
      <dgm:prSet/>
      <dgm:spPr/>
      <dgm:t>
        <a:bodyPr/>
        <a:lstStyle/>
        <a:p>
          <a:pPr rtl="1"/>
          <a:r>
            <a:rPr lang="hi-IN" b="0" strike="noStrike" spc="-1">
              <a:latin typeface="B Zar"/>
              <a:cs typeface="B Zar"/>
            </a:rPr>
            <a:t>تیم کارشناس برای بررسی مطالعات انجام شده</a:t>
          </a:r>
          <a:endParaRPr lang="en-US" b="0" strike="noStrike" spc="-1" dirty="0">
            <a:latin typeface="Arial"/>
          </a:endParaRPr>
        </a:p>
      </dgm:t>
    </dgm:pt>
    <dgm:pt modelId="{352CA590-0A55-4A09-B7DC-CF720107403E}" type="parTrans" cxnId="{86AE0C84-ADA3-4EE2-BFF2-51C2964204B1}">
      <dgm:prSet/>
      <dgm:spPr/>
      <dgm:t>
        <a:bodyPr/>
        <a:lstStyle/>
        <a:p>
          <a:pPr rtl="1"/>
          <a:endParaRPr lang="en-US"/>
        </a:p>
      </dgm:t>
    </dgm:pt>
    <dgm:pt modelId="{6FF69345-1DA0-43DA-BA6C-60621A4FE989}" type="sibTrans" cxnId="{86AE0C84-ADA3-4EE2-BFF2-51C2964204B1}">
      <dgm:prSet/>
      <dgm:spPr/>
      <dgm:t>
        <a:bodyPr/>
        <a:lstStyle/>
        <a:p>
          <a:pPr rtl="1"/>
          <a:endParaRPr lang="en-US"/>
        </a:p>
      </dgm:t>
    </dgm:pt>
    <dgm:pt modelId="{AB1AB97C-8A88-4D42-B0BA-B8684F5007E5}">
      <dgm:prSet/>
      <dgm:spPr/>
      <dgm:t>
        <a:bodyPr/>
        <a:lstStyle/>
        <a:p>
          <a:pPr rtl="1"/>
          <a:r>
            <a:rPr lang="hi-IN" b="0" strike="noStrike" spc="-1" dirty="0">
              <a:latin typeface="B Zar"/>
              <a:cs typeface="B Zar"/>
            </a:rPr>
            <a:t>ارائه‌ی نقشه‌ی راه به شورای </a:t>
          </a:r>
          <a:r>
            <a:rPr lang="fa-IR" b="0" strike="noStrike" spc="-1" dirty="0">
              <a:latin typeface="B Zar"/>
              <a:cs typeface="B Zar"/>
            </a:rPr>
            <a:t>ستاد</a:t>
          </a:r>
          <a:r>
            <a:rPr lang="hi-IN" b="0" strike="noStrike" spc="-1" dirty="0">
              <a:latin typeface="B Zar"/>
              <a:cs typeface="B Zar"/>
            </a:rPr>
            <a:t> و تصویب آن</a:t>
          </a:r>
          <a:endParaRPr lang="en-US" b="0" strike="noStrike" spc="-1" dirty="0">
            <a:latin typeface="Arial"/>
          </a:endParaRPr>
        </a:p>
      </dgm:t>
    </dgm:pt>
    <dgm:pt modelId="{E7C13936-C8B8-4A75-A9D0-FA7EA98BE723}" type="parTrans" cxnId="{1CB4D30E-A379-403B-90D6-4171CFC1F693}">
      <dgm:prSet/>
      <dgm:spPr/>
      <dgm:t>
        <a:bodyPr/>
        <a:lstStyle/>
        <a:p>
          <a:pPr rtl="1"/>
          <a:endParaRPr lang="en-US"/>
        </a:p>
      </dgm:t>
    </dgm:pt>
    <dgm:pt modelId="{868B852A-4481-4C97-B92C-0F268519C485}" type="sibTrans" cxnId="{1CB4D30E-A379-403B-90D6-4171CFC1F693}">
      <dgm:prSet/>
      <dgm:spPr/>
      <dgm:t>
        <a:bodyPr/>
        <a:lstStyle/>
        <a:p>
          <a:pPr rtl="1"/>
          <a:endParaRPr lang="en-US"/>
        </a:p>
      </dgm:t>
    </dgm:pt>
    <dgm:pt modelId="{B9DD5F23-78AF-450F-8856-693C83B6DB77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اجرا</a:t>
          </a:r>
          <a:endParaRPr lang="en-US" b="0" strike="noStrike" spc="-1" dirty="0">
            <a:latin typeface="Arial"/>
          </a:endParaRPr>
        </a:p>
      </dgm:t>
    </dgm:pt>
    <dgm:pt modelId="{B5EE1CD9-6DF2-4931-A8B8-706C92D33D50}" type="parTrans" cxnId="{5C43C611-859B-475D-B710-9CAC3C9153E1}">
      <dgm:prSet/>
      <dgm:spPr/>
      <dgm:t>
        <a:bodyPr/>
        <a:lstStyle/>
        <a:p>
          <a:pPr rtl="1"/>
          <a:endParaRPr lang="en-US"/>
        </a:p>
      </dgm:t>
    </dgm:pt>
    <dgm:pt modelId="{EBC1B271-47DD-470E-B242-8876473784DB}" type="sibTrans" cxnId="{5C43C611-859B-475D-B710-9CAC3C9153E1}">
      <dgm:prSet/>
      <dgm:spPr/>
      <dgm:t>
        <a:bodyPr/>
        <a:lstStyle/>
        <a:p>
          <a:pPr rtl="1"/>
          <a:endParaRPr lang="en-US"/>
        </a:p>
      </dgm:t>
    </dgm:pt>
    <dgm:pt modelId="{8B6DB1DE-0256-4AC4-829A-59CDEE9DE0F6}">
      <dgm:prSet/>
      <dgm:spPr/>
      <dgm:t>
        <a:bodyPr/>
        <a:lstStyle/>
        <a:p>
          <a:pPr rtl="1"/>
          <a:r>
            <a:rPr lang="hi-IN" b="0" strike="noStrike" spc="-1">
              <a:latin typeface="B Zar"/>
              <a:cs typeface="B Zar"/>
            </a:rPr>
            <a:t>نوشتن نقشه‌ی راه و ارائه در معاونت علمی تا پایان شهریورماه</a:t>
          </a:r>
          <a:endParaRPr lang="en-US" b="0" strike="noStrike" spc="-1" dirty="0">
            <a:latin typeface="Arial"/>
          </a:endParaRPr>
        </a:p>
      </dgm:t>
    </dgm:pt>
    <dgm:pt modelId="{82AB3490-E8E2-4D77-BE60-600D67DFAC7C}" type="parTrans" cxnId="{FBEF86CA-E81D-45F2-BA9D-9D5B16E52511}">
      <dgm:prSet/>
      <dgm:spPr/>
      <dgm:t>
        <a:bodyPr/>
        <a:lstStyle/>
        <a:p>
          <a:pPr rtl="1"/>
          <a:endParaRPr lang="en-US"/>
        </a:p>
      </dgm:t>
    </dgm:pt>
    <dgm:pt modelId="{AF315F48-B577-49F5-80E9-3E82A4C11D0B}" type="sibTrans" cxnId="{FBEF86CA-E81D-45F2-BA9D-9D5B16E52511}">
      <dgm:prSet/>
      <dgm:spPr/>
      <dgm:t>
        <a:bodyPr/>
        <a:lstStyle/>
        <a:p>
          <a:pPr rtl="1"/>
          <a:endParaRPr lang="en-US"/>
        </a:p>
      </dgm:t>
    </dgm:pt>
    <dgm:pt modelId="{BB1953A0-7511-49FB-A485-738A3C783989}" type="pres">
      <dgm:prSet presAssocID="{E970E939-8DCC-4200-AFC7-3AB2EBDC9D4B}" presName="Name0" presStyleCnt="0">
        <dgm:presLayoutVars>
          <dgm:dir val="rev"/>
          <dgm:resizeHandles val="exact"/>
        </dgm:presLayoutVars>
      </dgm:prSet>
      <dgm:spPr/>
    </dgm:pt>
    <dgm:pt modelId="{73152D27-6AB2-461F-B690-5328AD81F48B}" type="pres">
      <dgm:prSet presAssocID="{D8CA1392-09C0-4C35-873B-53D21092597A}" presName="parAndChTx" presStyleLbl="node1" presStyleIdx="0" presStyleCnt="3" custScaleY="143670">
        <dgm:presLayoutVars>
          <dgm:bulletEnabled val="1"/>
        </dgm:presLayoutVars>
      </dgm:prSet>
      <dgm:spPr/>
    </dgm:pt>
    <dgm:pt modelId="{2C270D95-1104-4968-907F-5EBC0AB499DD}" type="pres">
      <dgm:prSet presAssocID="{4385D1FA-5698-4B79-A44A-7F0C0002D3A9}" presName="parAndChSpace" presStyleCnt="0"/>
      <dgm:spPr/>
    </dgm:pt>
    <dgm:pt modelId="{C9D69FC5-C0A7-44F4-9D7F-E2A684438238}" type="pres">
      <dgm:prSet presAssocID="{965CB062-A69F-4D5A-B4CD-92BA2410C2C5}" presName="parAndChTx" presStyleLbl="node1" presStyleIdx="1" presStyleCnt="3" custScaleY="143670">
        <dgm:presLayoutVars>
          <dgm:bulletEnabled val="1"/>
        </dgm:presLayoutVars>
      </dgm:prSet>
      <dgm:spPr/>
    </dgm:pt>
    <dgm:pt modelId="{3D843CC1-1494-47EE-B3B5-D63A413790C4}" type="pres">
      <dgm:prSet presAssocID="{C86F82F7-8D85-4FD9-9042-4D82E4CDBCC9}" presName="parAndChSpace" presStyleCnt="0"/>
      <dgm:spPr/>
    </dgm:pt>
    <dgm:pt modelId="{4911C3AC-96FA-4F15-9E73-577E007500C3}" type="pres">
      <dgm:prSet presAssocID="{B9DD5F23-78AF-450F-8856-693C83B6DB77}" presName="parAndChTx" presStyleLbl="node1" presStyleIdx="2" presStyleCnt="3" custScaleY="143670">
        <dgm:presLayoutVars>
          <dgm:bulletEnabled val="1"/>
        </dgm:presLayoutVars>
      </dgm:prSet>
      <dgm:spPr/>
    </dgm:pt>
  </dgm:ptLst>
  <dgm:cxnLst>
    <dgm:cxn modelId="{6616F406-DD5D-4A44-982E-303E54500380}" type="presOf" srcId="{6027DE71-863C-4CF6-9C3A-F2F3A9FB949E}" destId="{73152D27-6AB2-461F-B690-5328AD81F48B}" srcOrd="0" destOrd="3" presId="urn:microsoft.com/office/officeart/2005/8/layout/hChevron3"/>
    <dgm:cxn modelId="{1CB4D30E-A379-403B-90D6-4171CFC1F693}" srcId="{965CB062-A69F-4D5A-B4CD-92BA2410C2C5}" destId="{AB1AB97C-8A88-4D42-B0BA-B8684F5007E5}" srcOrd="1" destOrd="0" parTransId="{E7C13936-C8B8-4A75-A9D0-FA7EA98BE723}" sibTransId="{868B852A-4481-4C97-B92C-0F268519C485}"/>
    <dgm:cxn modelId="{5C43C611-859B-475D-B710-9CAC3C9153E1}" srcId="{E970E939-8DCC-4200-AFC7-3AB2EBDC9D4B}" destId="{B9DD5F23-78AF-450F-8856-693C83B6DB77}" srcOrd="2" destOrd="0" parTransId="{B5EE1CD9-6DF2-4931-A8B8-706C92D33D50}" sibTransId="{EBC1B271-47DD-470E-B242-8876473784DB}"/>
    <dgm:cxn modelId="{BE331215-A90C-43CC-B2C0-951EADA7174A}" srcId="{E970E939-8DCC-4200-AFC7-3AB2EBDC9D4B}" destId="{D8CA1392-09C0-4C35-873B-53D21092597A}" srcOrd="0" destOrd="0" parTransId="{135FE4DC-F757-4BDF-BA8E-15686E589889}" sibTransId="{4385D1FA-5698-4B79-A44A-7F0C0002D3A9}"/>
    <dgm:cxn modelId="{8A9E791E-FAFE-48EB-BFC1-F433B50FD394}" type="presOf" srcId="{B9DD5F23-78AF-450F-8856-693C83B6DB77}" destId="{4911C3AC-96FA-4F15-9E73-577E007500C3}" srcOrd="0" destOrd="0" presId="urn:microsoft.com/office/officeart/2005/8/layout/hChevron3"/>
    <dgm:cxn modelId="{C1FB8F20-2A44-4DDD-860A-7688411189B6}" srcId="{D8CA1392-09C0-4C35-873B-53D21092597A}" destId="{6FE6565F-347B-4E73-A6BC-64F126618D51}" srcOrd="5" destOrd="0" parTransId="{1CD3072F-F227-4C3D-A23A-58E26582E8F0}" sibTransId="{23CDF9B9-829D-45C0-910B-FA0BBD7FA86F}"/>
    <dgm:cxn modelId="{0B8C5D24-F882-4D82-A8EC-7097EFE286A6}" type="presOf" srcId="{FB2BACC7-FA77-40CA-A910-116D9FD6177A}" destId="{73152D27-6AB2-461F-B690-5328AD81F48B}" srcOrd="0" destOrd="7" presId="urn:microsoft.com/office/officeart/2005/8/layout/hChevron3"/>
    <dgm:cxn modelId="{E62DA42C-72CE-477F-A849-632CDCF3C13C}" srcId="{D8CA1392-09C0-4C35-873B-53D21092597A}" destId="{776DE077-01AB-4C83-BC13-9261A13C815E}" srcOrd="7" destOrd="0" parTransId="{1559066D-67F8-4D1D-8563-64E5AB81C50E}" sibTransId="{41639BAA-DC3B-4B47-BCD2-B63CD30C4BA4}"/>
    <dgm:cxn modelId="{CA99FB40-4149-4F42-94C8-FCB5D334872E}" srcId="{E970E939-8DCC-4200-AFC7-3AB2EBDC9D4B}" destId="{965CB062-A69F-4D5A-B4CD-92BA2410C2C5}" srcOrd="1" destOrd="0" parTransId="{F0B5CC7B-3430-4E24-9F8A-A96DE3236D1A}" sibTransId="{C86F82F7-8D85-4FD9-9042-4D82E4CDBCC9}"/>
    <dgm:cxn modelId="{449D866D-0A8C-48A5-9DB5-DCFA941ABEE0}" type="presOf" srcId="{B8EA52E4-F3E8-4268-96B3-47F9B936C11E}" destId="{C9D69FC5-C0A7-44F4-9D7F-E2A684438238}" srcOrd="0" destOrd="1" presId="urn:microsoft.com/office/officeart/2005/8/layout/hChevron3"/>
    <dgm:cxn modelId="{A5AB8A4D-AFF2-4C5A-859C-159834877474}" srcId="{D8CA1392-09C0-4C35-873B-53D21092597A}" destId="{6027DE71-863C-4CF6-9C3A-F2F3A9FB949E}" srcOrd="2" destOrd="0" parTransId="{637BB083-F087-40BB-8C9B-379CFD6D0CC4}" sibTransId="{AD004944-D71F-47AC-B903-94667FE4B601}"/>
    <dgm:cxn modelId="{0C6D3674-3236-44D2-980C-D3F764D721D0}" type="presOf" srcId="{776DE077-01AB-4C83-BC13-9261A13C815E}" destId="{73152D27-6AB2-461F-B690-5328AD81F48B}" srcOrd="0" destOrd="8" presId="urn:microsoft.com/office/officeart/2005/8/layout/hChevron3"/>
    <dgm:cxn modelId="{0FA08D54-3CD4-4753-8193-BAD4255DA6DD}" type="presOf" srcId="{E970E939-8DCC-4200-AFC7-3AB2EBDC9D4B}" destId="{BB1953A0-7511-49FB-A485-738A3C783989}" srcOrd="0" destOrd="0" presId="urn:microsoft.com/office/officeart/2005/8/layout/hChevron3"/>
    <dgm:cxn modelId="{E5AD3C58-6F02-4E41-9FCA-AE2E233A0FEB}" type="presOf" srcId="{965CB062-A69F-4D5A-B4CD-92BA2410C2C5}" destId="{C9D69FC5-C0A7-44F4-9D7F-E2A684438238}" srcOrd="0" destOrd="0" presId="urn:microsoft.com/office/officeart/2005/8/layout/hChevron3"/>
    <dgm:cxn modelId="{86AE0C84-ADA3-4EE2-BFF2-51C2964204B1}" srcId="{965CB062-A69F-4D5A-B4CD-92BA2410C2C5}" destId="{B8EA52E4-F3E8-4268-96B3-47F9B936C11E}" srcOrd="0" destOrd="0" parTransId="{352CA590-0A55-4A09-B7DC-CF720107403E}" sibTransId="{6FF69345-1DA0-43DA-BA6C-60621A4FE989}"/>
    <dgm:cxn modelId="{45E28D8A-0A2E-4200-AD2E-F2C03CD87828}" type="presOf" srcId="{86B959AA-268F-42A0-B662-24D73EFA8F0B}" destId="{73152D27-6AB2-461F-B690-5328AD81F48B}" srcOrd="0" destOrd="5" presId="urn:microsoft.com/office/officeart/2005/8/layout/hChevron3"/>
    <dgm:cxn modelId="{031B8E8A-4B3C-4AC9-9A05-E10BC9F8AF20}" type="presOf" srcId="{D8CA1392-09C0-4C35-873B-53D21092597A}" destId="{73152D27-6AB2-461F-B690-5328AD81F48B}" srcOrd="0" destOrd="0" presId="urn:microsoft.com/office/officeart/2005/8/layout/hChevron3"/>
    <dgm:cxn modelId="{8AE34F8B-0929-4290-B803-CBAFF33403BB}" type="presOf" srcId="{5E5E0402-9BFA-48F5-9C97-EED9A2F4BB97}" destId="{73152D27-6AB2-461F-B690-5328AD81F48B}" srcOrd="0" destOrd="4" presId="urn:microsoft.com/office/officeart/2005/8/layout/hChevron3"/>
    <dgm:cxn modelId="{3C5AD291-DD3E-4DA9-88CA-FF3DF2D65CB5}" type="presOf" srcId="{6FE6565F-347B-4E73-A6BC-64F126618D51}" destId="{73152D27-6AB2-461F-B690-5328AD81F48B}" srcOrd="0" destOrd="6" presId="urn:microsoft.com/office/officeart/2005/8/layout/hChevron3"/>
    <dgm:cxn modelId="{EE089CA1-914C-4AEE-B4DD-9BC6EE750AD8}" srcId="{D8CA1392-09C0-4C35-873B-53D21092597A}" destId="{5E5E0402-9BFA-48F5-9C97-EED9A2F4BB97}" srcOrd="3" destOrd="0" parTransId="{0C340EE0-D346-42F1-96CA-4F481D2A682C}" sibTransId="{E4AC7B68-5741-4F57-A54C-BDDAFCEAF215}"/>
    <dgm:cxn modelId="{3D86D7C1-0220-479A-8440-B240CB31EF99}" type="presOf" srcId="{AB1AB97C-8A88-4D42-B0BA-B8684F5007E5}" destId="{C9D69FC5-C0A7-44F4-9D7F-E2A684438238}" srcOrd="0" destOrd="2" presId="urn:microsoft.com/office/officeart/2005/8/layout/hChevron3"/>
    <dgm:cxn modelId="{22D041C9-DAE6-4BA9-915E-7219F5AE36EC}" srcId="{D8CA1392-09C0-4C35-873B-53D21092597A}" destId="{BCCE6453-0720-4E9B-B368-0811C550A9AC}" srcOrd="1" destOrd="0" parTransId="{25FB49A1-FE03-436D-99E4-4E055FD31682}" sibTransId="{EF9B7796-1D6F-49D4-8FC4-91C144A23F88}"/>
    <dgm:cxn modelId="{FBEF86CA-E81D-45F2-BA9D-9D5B16E52511}" srcId="{B9DD5F23-78AF-450F-8856-693C83B6DB77}" destId="{8B6DB1DE-0256-4AC4-829A-59CDEE9DE0F6}" srcOrd="0" destOrd="0" parTransId="{82AB3490-E8E2-4D77-BE60-600D67DFAC7C}" sibTransId="{AF315F48-B577-49F5-80E9-3E82A4C11D0B}"/>
    <dgm:cxn modelId="{A93F7DCD-1373-40CF-95AC-C6C87A1AB63A}" srcId="{D8CA1392-09C0-4C35-873B-53D21092597A}" destId="{FB2BACC7-FA77-40CA-A910-116D9FD6177A}" srcOrd="6" destOrd="0" parTransId="{3EAEEB77-EDA8-487D-B9E1-48DED260BE7E}" sibTransId="{7FD8E723-9B69-47DC-9830-C3CD018E13AF}"/>
    <dgm:cxn modelId="{AAFA9DCD-B274-4713-B621-D92A241F6EF0}" type="presOf" srcId="{8B6DB1DE-0256-4AC4-829A-59CDEE9DE0F6}" destId="{4911C3AC-96FA-4F15-9E73-577E007500C3}" srcOrd="0" destOrd="1" presId="urn:microsoft.com/office/officeart/2005/8/layout/hChevron3"/>
    <dgm:cxn modelId="{6E4611DA-C007-47A7-B6F6-7429A11C4072}" type="presOf" srcId="{2DB7CB57-842D-49BB-A36B-4B1317E7BC95}" destId="{73152D27-6AB2-461F-B690-5328AD81F48B}" srcOrd="0" destOrd="1" presId="urn:microsoft.com/office/officeart/2005/8/layout/hChevron3"/>
    <dgm:cxn modelId="{7CC0AEDA-1CCE-46D7-A3AE-C896F276EC4D}" srcId="{D8CA1392-09C0-4C35-873B-53D21092597A}" destId="{86B959AA-268F-42A0-B662-24D73EFA8F0B}" srcOrd="4" destOrd="0" parTransId="{786672A0-A8FD-44C3-96C4-B30FC3AC654F}" sibTransId="{FB95D44C-7F59-40B0-BC1F-3E1660963155}"/>
    <dgm:cxn modelId="{995870EE-34E0-454D-9412-6DBFFEF53988}" srcId="{D8CA1392-09C0-4C35-873B-53D21092597A}" destId="{2DB7CB57-842D-49BB-A36B-4B1317E7BC95}" srcOrd="0" destOrd="0" parTransId="{A009B4D0-1817-456D-B355-C3D6929A1A46}" sibTransId="{A55D6CBB-80E6-4129-ABB4-3FE360F8D73D}"/>
    <dgm:cxn modelId="{703681F5-0EF8-4919-BD0B-7AF35CEDB9B2}" type="presOf" srcId="{BCCE6453-0720-4E9B-B368-0811C550A9AC}" destId="{73152D27-6AB2-461F-B690-5328AD81F48B}" srcOrd="0" destOrd="2" presId="urn:microsoft.com/office/officeart/2005/8/layout/hChevron3"/>
    <dgm:cxn modelId="{AD48093C-1751-4931-A384-C0CF3FCD9F70}" type="presParOf" srcId="{BB1953A0-7511-49FB-A485-738A3C783989}" destId="{73152D27-6AB2-461F-B690-5328AD81F48B}" srcOrd="0" destOrd="0" presId="urn:microsoft.com/office/officeart/2005/8/layout/hChevron3"/>
    <dgm:cxn modelId="{94552BFB-BC35-4649-AB23-0E531AD27DF4}" type="presParOf" srcId="{BB1953A0-7511-49FB-A485-738A3C783989}" destId="{2C270D95-1104-4968-907F-5EBC0AB499DD}" srcOrd="1" destOrd="0" presId="urn:microsoft.com/office/officeart/2005/8/layout/hChevron3"/>
    <dgm:cxn modelId="{58137A1E-4C11-4EF2-B331-E3BE90A3AF12}" type="presParOf" srcId="{BB1953A0-7511-49FB-A485-738A3C783989}" destId="{C9D69FC5-C0A7-44F4-9D7F-E2A684438238}" srcOrd="2" destOrd="0" presId="urn:microsoft.com/office/officeart/2005/8/layout/hChevron3"/>
    <dgm:cxn modelId="{9A5D1336-DBD9-4525-AEF1-616B7765C0A9}" type="presParOf" srcId="{BB1953A0-7511-49FB-A485-738A3C783989}" destId="{3D843CC1-1494-47EE-B3B5-D63A413790C4}" srcOrd="3" destOrd="0" presId="urn:microsoft.com/office/officeart/2005/8/layout/hChevron3"/>
    <dgm:cxn modelId="{51CBF7ED-D1EF-4DF0-BA06-477803C12B2C}" type="presParOf" srcId="{BB1953A0-7511-49FB-A485-738A3C783989}" destId="{4911C3AC-96FA-4F15-9E73-577E007500C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C94C2A-E9B0-4843-93A4-A1AE5AC4AC20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7F97F-633D-41C4-9605-170D9AC15575}">
      <dgm:prSet phldrT="[Text]"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معاونت علمی</a:t>
          </a:r>
          <a:endParaRPr lang="en-US" dirty="0"/>
        </a:p>
      </dgm:t>
    </dgm:pt>
    <dgm:pt modelId="{F9ED1545-0E5A-4D99-9BB0-EDD5BF3792B4}" type="parTrans" cxnId="{6004E83E-8043-4F04-83BB-995159991F11}">
      <dgm:prSet/>
      <dgm:spPr/>
      <dgm:t>
        <a:bodyPr/>
        <a:lstStyle/>
        <a:p>
          <a:pPr rtl="1"/>
          <a:endParaRPr lang="en-US"/>
        </a:p>
      </dgm:t>
    </dgm:pt>
    <dgm:pt modelId="{332ACC69-C2F0-423F-B056-1A60CE30DA9D}" type="sibTrans" cxnId="{6004E83E-8043-4F04-83BB-995159991F11}">
      <dgm:prSet/>
      <dgm:spPr/>
      <dgm:t>
        <a:bodyPr/>
        <a:lstStyle/>
        <a:p>
          <a:pPr rtl="1"/>
          <a:endParaRPr lang="en-US"/>
        </a:p>
      </dgm:t>
    </dgm:pt>
    <dgm:pt modelId="{A4557EC6-3A22-42E5-A81A-206BB52399A2}">
      <dgm:prSet/>
      <dgm:spPr/>
      <dgm:t>
        <a:bodyPr/>
        <a:lstStyle/>
        <a:p>
          <a:pPr rtl="1"/>
          <a:r>
            <a:rPr lang="hi-IN" b="0" strike="noStrike" spc="-1">
              <a:latin typeface="B Zar"/>
              <a:cs typeface="B Zar"/>
            </a:rPr>
            <a:t>بنیاد ملی علم</a:t>
          </a:r>
          <a:endParaRPr lang="en-US" b="0" strike="noStrike" spc="-1" dirty="0">
            <a:latin typeface="Arial"/>
          </a:endParaRPr>
        </a:p>
      </dgm:t>
    </dgm:pt>
    <dgm:pt modelId="{F881D444-238C-4428-940D-A203363B053B}" type="parTrans" cxnId="{CDD13753-85BD-48EB-87A9-D27D6B155A0B}">
      <dgm:prSet/>
      <dgm:spPr/>
      <dgm:t>
        <a:bodyPr/>
        <a:lstStyle/>
        <a:p>
          <a:pPr rtl="1"/>
          <a:endParaRPr lang="en-US"/>
        </a:p>
      </dgm:t>
    </dgm:pt>
    <dgm:pt modelId="{E99C5BF3-DFF0-4750-9CE2-D74E25D08D9E}" type="sibTrans" cxnId="{CDD13753-85BD-48EB-87A9-D27D6B155A0B}">
      <dgm:prSet/>
      <dgm:spPr/>
      <dgm:t>
        <a:bodyPr/>
        <a:lstStyle/>
        <a:p>
          <a:pPr rtl="1"/>
          <a:endParaRPr lang="en-US"/>
        </a:p>
      </dgm:t>
    </dgm:pt>
    <dgm:pt modelId="{9D0FD7C2-5578-46D0-A91F-7D92BA3C70FE}">
      <dgm:prSet/>
      <dgm:spPr/>
      <dgm:t>
        <a:bodyPr/>
        <a:lstStyle/>
        <a:p>
          <a:pPr rtl="1"/>
          <a:r>
            <a:rPr lang="hi-IN" b="0" strike="noStrike" spc="-1">
              <a:latin typeface="B Zar"/>
              <a:cs typeface="B Zar"/>
            </a:rPr>
            <a:t>ستاد نانو و میکرو</a:t>
          </a:r>
          <a:endParaRPr lang="en-US" b="0" strike="noStrike" spc="-1" dirty="0">
            <a:latin typeface="Arial"/>
          </a:endParaRPr>
        </a:p>
      </dgm:t>
    </dgm:pt>
    <dgm:pt modelId="{9DDF999C-81D3-40AE-9A43-BF5F870770A9}" type="parTrans" cxnId="{BF7CAA5C-7F1D-4D5C-A56C-6BEDBE8CEFD4}">
      <dgm:prSet/>
      <dgm:spPr/>
      <dgm:t>
        <a:bodyPr/>
        <a:lstStyle/>
        <a:p>
          <a:pPr rtl="1"/>
          <a:endParaRPr lang="en-US"/>
        </a:p>
      </dgm:t>
    </dgm:pt>
    <dgm:pt modelId="{A77A28B6-49C1-4B43-AE9D-0CF01ACB1AA9}" type="sibTrans" cxnId="{BF7CAA5C-7F1D-4D5C-A56C-6BEDBE8CEFD4}">
      <dgm:prSet/>
      <dgm:spPr/>
      <dgm:t>
        <a:bodyPr/>
        <a:lstStyle/>
        <a:p>
          <a:pPr rtl="1"/>
          <a:endParaRPr lang="en-US"/>
        </a:p>
      </dgm:t>
    </dgm:pt>
    <dgm:pt modelId="{9C9EE63C-2AB3-48AC-8ED8-E1FC7B26C592}">
      <dgm:prSet/>
      <dgm:spPr/>
      <dgm:t>
        <a:bodyPr/>
        <a:lstStyle/>
        <a:p>
          <a:pPr rtl="1"/>
          <a:r>
            <a:rPr lang="hi-IN" b="0" strike="noStrike" spc="-1">
              <a:latin typeface="B Zar"/>
              <a:cs typeface="B Zar"/>
            </a:rPr>
            <a:t>ستاد اقتصاد دیجیتال</a:t>
          </a:r>
          <a:endParaRPr lang="en-US" b="0" strike="noStrike" spc="-1" dirty="0">
            <a:latin typeface="Arial"/>
          </a:endParaRPr>
        </a:p>
      </dgm:t>
    </dgm:pt>
    <dgm:pt modelId="{B88AC1D0-7829-46F7-B956-B9520406427B}" type="parTrans" cxnId="{E0CA333C-DF3F-4EA8-BB5C-CC636B9A2EB3}">
      <dgm:prSet/>
      <dgm:spPr/>
      <dgm:t>
        <a:bodyPr/>
        <a:lstStyle/>
        <a:p>
          <a:pPr rtl="1"/>
          <a:endParaRPr lang="en-US"/>
        </a:p>
      </dgm:t>
    </dgm:pt>
    <dgm:pt modelId="{329639DE-BFA5-4DAD-96C7-6BC8CFF0BFE5}" type="sibTrans" cxnId="{E0CA333C-DF3F-4EA8-BB5C-CC636B9A2EB3}">
      <dgm:prSet/>
      <dgm:spPr/>
      <dgm:t>
        <a:bodyPr/>
        <a:lstStyle/>
        <a:p>
          <a:pPr rtl="1"/>
          <a:endParaRPr lang="en-US"/>
        </a:p>
      </dgm:t>
    </dgm:pt>
    <dgm:pt modelId="{0412859C-82B6-4D35-ACFA-27DBA1F9D622}">
      <dgm:prSet/>
      <dgm:spPr/>
      <dgm:t>
        <a:bodyPr/>
        <a:lstStyle/>
        <a:p>
          <a:pPr rtl="1"/>
          <a:r>
            <a:rPr lang="hi-IN" b="0" strike="noStrike" spc="-1">
              <a:latin typeface="B Zar"/>
              <a:cs typeface="B Zar"/>
            </a:rPr>
            <a:t>ستاد ساخت و مواد پیشرفته</a:t>
          </a:r>
          <a:endParaRPr lang="en-US" b="0" strike="noStrike" spc="-1" dirty="0">
            <a:latin typeface="Arial"/>
          </a:endParaRPr>
        </a:p>
      </dgm:t>
    </dgm:pt>
    <dgm:pt modelId="{2F12EFC5-FA18-4522-B245-81700502DC44}" type="parTrans" cxnId="{ED73AE96-D685-4C11-92D7-05AB6AC8EC26}">
      <dgm:prSet/>
      <dgm:spPr/>
      <dgm:t>
        <a:bodyPr/>
        <a:lstStyle/>
        <a:p>
          <a:pPr rtl="1"/>
          <a:endParaRPr lang="en-US"/>
        </a:p>
      </dgm:t>
    </dgm:pt>
    <dgm:pt modelId="{A4AE9F87-D682-4673-806E-9966327219CF}" type="sibTrans" cxnId="{ED73AE96-D685-4C11-92D7-05AB6AC8EC26}">
      <dgm:prSet/>
      <dgm:spPr/>
      <dgm:t>
        <a:bodyPr/>
        <a:lstStyle/>
        <a:p>
          <a:pPr rtl="1"/>
          <a:endParaRPr lang="en-US"/>
        </a:p>
      </dgm:t>
    </dgm:pt>
    <dgm:pt modelId="{83736308-F7F6-4917-810B-32F565E03BA2}">
      <dgm:prSet/>
      <dgm:spPr/>
      <dgm:t>
        <a:bodyPr/>
        <a:lstStyle/>
        <a:p>
          <a:pPr rtl="1"/>
          <a:r>
            <a:rPr lang="hi-IN" b="0" strike="noStrike" spc="-1">
              <a:latin typeface="B Zar"/>
              <a:cs typeface="B Zar"/>
            </a:rPr>
            <a:t>شبکه ملی آزمایشگاهی</a:t>
          </a:r>
          <a:endParaRPr lang="en-US" b="0" strike="noStrike" spc="-1" dirty="0">
            <a:latin typeface="Arial"/>
          </a:endParaRPr>
        </a:p>
      </dgm:t>
    </dgm:pt>
    <dgm:pt modelId="{9FD7EBB1-A280-4791-A843-77FE22F8EC51}" type="parTrans" cxnId="{D9D10EB9-40CC-402F-A194-8E3AC8F7AC65}">
      <dgm:prSet/>
      <dgm:spPr/>
      <dgm:t>
        <a:bodyPr/>
        <a:lstStyle/>
        <a:p>
          <a:pPr rtl="1"/>
          <a:endParaRPr lang="en-US"/>
        </a:p>
      </dgm:t>
    </dgm:pt>
    <dgm:pt modelId="{9DCAFA8F-28B9-4D94-A331-38275A8A28F5}" type="sibTrans" cxnId="{D9D10EB9-40CC-402F-A194-8E3AC8F7AC65}">
      <dgm:prSet/>
      <dgm:spPr/>
      <dgm:t>
        <a:bodyPr/>
        <a:lstStyle/>
        <a:p>
          <a:pPr rtl="1"/>
          <a:endParaRPr lang="en-US"/>
        </a:p>
      </dgm:t>
    </dgm:pt>
    <dgm:pt modelId="{8AF3AA1A-EDD1-4CE9-BCF4-EA75AF2A8E43}">
      <dgm:prSet/>
      <dgm:spPr/>
      <dgm:t>
        <a:bodyPr/>
        <a:lstStyle/>
        <a:p>
          <a:pPr rtl="1"/>
          <a:r>
            <a:rPr lang="hi-IN" b="1" strike="noStrike" spc="-1" dirty="0">
              <a:latin typeface="B Zar"/>
              <a:cs typeface="B Zar"/>
            </a:rPr>
            <a:t>مرکز همکاری‌های تحول و پیشرفت ریاست جمهوری </a:t>
          </a:r>
          <a:endParaRPr lang="en-US" b="0" strike="noStrike" spc="-1" dirty="0">
            <a:latin typeface="Arial"/>
          </a:endParaRPr>
        </a:p>
      </dgm:t>
    </dgm:pt>
    <dgm:pt modelId="{825D0845-0FF3-4590-B8D0-611FFE06D209}" type="parTrans" cxnId="{ED59B5F0-FD97-4E7D-9C18-C3473634D379}">
      <dgm:prSet/>
      <dgm:spPr/>
      <dgm:t>
        <a:bodyPr/>
        <a:lstStyle/>
        <a:p>
          <a:pPr rtl="1"/>
          <a:endParaRPr lang="en-US"/>
        </a:p>
      </dgm:t>
    </dgm:pt>
    <dgm:pt modelId="{B305D422-095C-41BA-9771-40C308975884}" type="sibTrans" cxnId="{ED59B5F0-FD97-4E7D-9C18-C3473634D379}">
      <dgm:prSet/>
      <dgm:spPr/>
      <dgm:t>
        <a:bodyPr/>
        <a:lstStyle/>
        <a:p>
          <a:pPr rtl="1"/>
          <a:endParaRPr lang="en-US"/>
        </a:p>
      </dgm:t>
    </dgm:pt>
    <dgm:pt modelId="{C167DE22-C7A5-4BB7-8D01-41D11B0E2183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وزارت ارتباطات</a:t>
          </a:r>
          <a:endParaRPr lang="en-US" b="0" strike="noStrike" spc="-1" dirty="0">
            <a:latin typeface="Arial"/>
          </a:endParaRPr>
        </a:p>
      </dgm:t>
    </dgm:pt>
    <dgm:pt modelId="{3ECCBCD5-D05B-4E82-BC66-7C2AD694BAE6}" type="parTrans" cxnId="{4E66282E-21F9-4F28-AAFA-E7AAB0E76161}">
      <dgm:prSet/>
      <dgm:spPr/>
      <dgm:t>
        <a:bodyPr/>
        <a:lstStyle/>
        <a:p>
          <a:pPr rtl="1"/>
          <a:endParaRPr lang="en-US"/>
        </a:p>
      </dgm:t>
    </dgm:pt>
    <dgm:pt modelId="{BC991888-9F3B-44EC-A92A-7CB2CE6E05E7}" type="sibTrans" cxnId="{4E66282E-21F9-4F28-AAFA-E7AAB0E76161}">
      <dgm:prSet/>
      <dgm:spPr/>
      <dgm:t>
        <a:bodyPr/>
        <a:lstStyle/>
        <a:p>
          <a:pPr rtl="1"/>
          <a:endParaRPr lang="en-US"/>
        </a:p>
      </dgm:t>
    </dgm:pt>
    <dgm:pt modelId="{9AB4B314-F2B2-48AD-8428-562C97A74228}">
      <dgm:prSet/>
      <dgm:spPr/>
      <dgm:t>
        <a:bodyPr/>
        <a:lstStyle/>
        <a:p>
          <a:pPr rtl="1"/>
          <a:r>
            <a:rPr lang="fa-IR" b="1" strike="noStrike" spc="-1">
              <a:latin typeface="Arial"/>
              <a:cs typeface="B Zar" panose="00000400000000000000" pitchFamily="2" charset="-78"/>
            </a:rPr>
            <a:t>سایر بخش ها</a:t>
          </a:r>
          <a:endParaRPr lang="en-US" b="1" strike="noStrike" spc="-1" dirty="0">
            <a:latin typeface="Arial"/>
            <a:cs typeface="B Zar" panose="00000400000000000000" pitchFamily="2" charset="-78"/>
          </a:endParaRPr>
        </a:p>
      </dgm:t>
    </dgm:pt>
    <dgm:pt modelId="{E87D7CA9-0248-4F56-AE82-9DE41419B687}" type="parTrans" cxnId="{69792135-B34D-4430-A3DA-83EBB5BE0854}">
      <dgm:prSet/>
      <dgm:spPr/>
      <dgm:t>
        <a:bodyPr/>
        <a:lstStyle/>
        <a:p>
          <a:pPr rtl="1"/>
          <a:endParaRPr lang="en-US"/>
        </a:p>
      </dgm:t>
    </dgm:pt>
    <dgm:pt modelId="{D6234014-3293-4EB5-B472-50ADEBF781E8}" type="sibTrans" cxnId="{69792135-B34D-4430-A3DA-83EBB5BE0854}">
      <dgm:prSet/>
      <dgm:spPr/>
      <dgm:t>
        <a:bodyPr/>
        <a:lstStyle/>
        <a:p>
          <a:pPr rtl="1"/>
          <a:endParaRPr lang="en-US"/>
        </a:p>
      </dgm:t>
    </dgm:pt>
    <dgm:pt modelId="{F1182FD1-D22C-486C-A5B7-10CEE9D3150B}" type="pres">
      <dgm:prSet presAssocID="{40C94C2A-E9B0-4843-93A4-A1AE5AC4AC20}" presName="Name0" presStyleCnt="0">
        <dgm:presLayoutVars>
          <dgm:dir val="rev"/>
          <dgm:resizeHandles val="exact"/>
        </dgm:presLayoutVars>
      </dgm:prSet>
      <dgm:spPr/>
    </dgm:pt>
    <dgm:pt modelId="{E681B90B-E14C-4B41-831D-983F83463E92}" type="pres">
      <dgm:prSet presAssocID="{3A37F97F-633D-41C4-9605-170D9AC15575}" presName="node" presStyleLbl="node1" presStyleIdx="0" presStyleCnt="4">
        <dgm:presLayoutVars>
          <dgm:bulletEnabled val="1"/>
        </dgm:presLayoutVars>
      </dgm:prSet>
      <dgm:spPr/>
    </dgm:pt>
    <dgm:pt modelId="{121C56D4-A31A-45EE-B47B-82166F586584}" type="pres">
      <dgm:prSet presAssocID="{332ACC69-C2F0-423F-B056-1A60CE30DA9D}" presName="sibTrans" presStyleCnt="0"/>
      <dgm:spPr/>
    </dgm:pt>
    <dgm:pt modelId="{DF0025D5-7621-4644-A285-43B8E3B30D42}" type="pres">
      <dgm:prSet presAssocID="{8AF3AA1A-EDD1-4CE9-BCF4-EA75AF2A8E43}" presName="node" presStyleLbl="node1" presStyleIdx="1" presStyleCnt="4">
        <dgm:presLayoutVars>
          <dgm:bulletEnabled val="1"/>
        </dgm:presLayoutVars>
      </dgm:prSet>
      <dgm:spPr/>
    </dgm:pt>
    <dgm:pt modelId="{B6A9BAD3-C45E-4157-839F-5F17907D055E}" type="pres">
      <dgm:prSet presAssocID="{B305D422-095C-41BA-9771-40C308975884}" presName="sibTrans" presStyleCnt="0"/>
      <dgm:spPr/>
    </dgm:pt>
    <dgm:pt modelId="{D1D9DEAF-9DEF-4C9B-BCB7-1993C6B645B9}" type="pres">
      <dgm:prSet presAssocID="{C167DE22-C7A5-4BB7-8D01-41D11B0E2183}" presName="node" presStyleLbl="node1" presStyleIdx="2" presStyleCnt="4">
        <dgm:presLayoutVars>
          <dgm:bulletEnabled val="1"/>
        </dgm:presLayoutVars>
      </dgm:prSet>
      <dgm:spPr/>
    </dgm:pt>
    <dgm:pt modelId="{6BF2FD38-1D2A-4B8B-A936-D8199BF27C07}" type="pres">
      <dgm:prSet presAssocID="{BC991888-9F3B-44EC-A92A-7CB2CE6E05E7}" presName="sibTrans" presStyleCnt="0"/>
      <dgm:spPr/>
    </dgm:pt>
    <dgm:pt modelId="{96C69F45-E295-4518-BD4C-6BDB2377EE7B}" type="pres">
      <dgm:prSet presAssocID="{9AB4B314-F2B2-48AD-8428-562C97A74228}" presName="node" presStyleLbl="node1" presStyleIdx="3" presStyleCnt="4">
        <dgm:presLayoutVars>
          <dgm:bulletEnabled val="1"/>
        </dgm:presLayoutVars>
      </dgm:prSet>
      <dgm:spPr/>
    </dgm:pt>
  </dgm:ptLst>
  <dgm:cxnLst>
    <dgm:cxn modelId="{943E1D18-2527-4752-9C78-79D9367A8B81}" type="presOf" srcId="{C167DE22-C7A5-4BB7-8D01-41D11B0E2183}" destId="{D1D9DEAF-9DEF-4C9B-BCB7-1993C6B645B9}" srcOrd="0" destOrd="0" presId="urn:microsoft.com/office/officeart/2005/8/layout/hList6"/>
    <dgm:cxn modelId="{22654B1C-8EF4-4522-9A79-66BE953BB1D6}" type="presOf" srcId="{40C94C2A-E9B0-4843-93A4-A1AE5AC4AC20}" destId="{F1182FD1-D22C-486C-A5B7-10CEE9D3150B}" srcOrd="0" destOrd="0" presId="urn:microsoft.com/office/officeart/2005/8/layout/hList6"/>
    <dgm:cxn modelId="{42097820-E9B5-4C37-94CE-552EBA485082}" type="presOf" srcId="{9AB4B314-F2B2-48AD-8428-562C97A74228}" destId="{96C69F45-E295-4518-BD4C-6BDB2377EE7B}" srcOrd="0" destOrd="0" presId="urn:microsoft.com/office/officeart/2005/8/layout/hList6"/>
    <dgm:cxn modelId="{C9374125-C724-4FA3-9DC6-3267523744A5}" type="presOf" srcId="{9C9EE63C-2AB3-48AC-8ED8-E1FC7B26C592}" destId="{E681B90B-E14C-4B41-831D-983F83463E92}" srcOrd="0" destOrd="3" presId="urn:microsoft.com/office/officeart/2005/8/layout/hList6"/>
    <dgm:cxn modelId="{4E66282E-21F9-4F28-AAFA-E7AAB0E76161}" srcId="{40C94C2A-E9B0-4843-93A4-A1AE5AC4AC20}" destId="{C167DE22-C7A5-4BB7-8D01-41D11B0E2183}" srcOrd="2" destOrd="0" parTransId="{3ECCBCD5-D05B-4E82-BC66-7C2AD694BAE6}" sibTransId="{BC991888-9F3B-44EC-A92A-7CB2CE6E05E7}"/>
    <dgm:cxn modelId="{69792135-B34D-4430-A3DA-83EBB5BE0854}" srcId="{40C94C2A-E9B0-4843-93A4-A1AE5AC4AC20}" destId="{9AB4B314-F2B2-48AD-8428-562C97A74228}" srcOrd="3" destOrd="0" parTransId="{E87D7CA9-0248-4F56-AE82-9DE41419B687}" sibTransId="{D6234014-3293-4EB5-B472-50ADEBF781E8}"/>
    <dgm:cxn modelId="{E3134738-23A1-4380-87AD-76D7D26EE1C3}" type="presOf" srcId="{0412859C-82B6-4D35-ACFA-27DBA1F9D622}" destId="{E681B90B-E14C-4B41-831D-983F83463E92}" srcOrd="0" destOrd="4" presId="urn:microsoft.com/office/officeart/2005/8/layout/hList6"/>
    <dgm:cxn modelId="{E0CA333C-DF3F-4EA8-BB5C-CC636B9A2EB3}" srcId="{3A37F97F-633D-41C4-9605-170D9AC15575}" destId="{9C9EE63C-2AB3-48AC-8ED8-E1FC7B26C592}" srcOrd="2" destOrd="0" parTransId="{B88AC1D0-7829-46F7-B956-B9520406427B}" sibTransId="{329639DE-BFA5-4DAD-96C7-6BC8CFF0BFE5}"/>
    <dgm:cxn modelId="{6004E83E-8043-4F04-83BB-995159991F11}" srcId="{40C94C2A-E9B0-4843-93A4-A1AE5AC4AC20}" destId="{3A37F97F-633D-41C4-9605-170D9AC15575}" srcOrd="0" destOrd="0" parTransId="{F9ED1545-0E5A-4D99-9BB0-EDD5BF3792B4}" sibTransId="{332ACC69-C2F0-423F-B056-1A60CE30DA9D}"/>
    <dgm:cxn modelId="{BF7CAA5C-7F1D-4D5C-A56C-6BEDBE8CEFD4}" srcId="{3A37F97F-633D-41C4-9605-170D9AC15575}" destId="{9D0FD7C2-5578-46D0-A91F-7D92BA3C70FE}" srcOrd="1" destOrd="0" parTransId="{9DDF999C-81D3-40AE-9A43-BF5F870770A9}" sibTransId="{A77A28B6-49C1-4B43-AE9D-0CF01ACB1AA9}"/>
    <dgm:cxn modelId="{CDD13753-85BD-48EB-87A9-D27D6B155A0B}" srcId="{3A37F97F-633D-41C4-9605-170D9AC15575}" destId="{A4557EC6-3A22-42E5-A81A-206BB52399A2}" srcOrd="0" destOrd="0" parTransId="{F881D444-238C-4428-940D-A203363B053B}" sibTransId="{E99C5BF3-DFF0-4750-9CE2-D74E25D08D9E}"/>
    <dgm:cxn modelId="{CAE15380-B644-4994-97F0-EAC50A71A96F}" type="presOf" srcId="{9D0FD7C2-5578-46D0-A91F-7D92BA3C70FE}" destId="{E681B90B-E14C-4B41-831D-983F83463E92}" srcOrd="0" destOrd="2" presId="urn:microsoft.com/office/officeart/2005/8/layout/hList6"/>
    <dgm:cxn modelId="{ED73AE96-D685-4C11-92D7-05AB6AC8EC26}" srcId="{3A37F97F-633D-41C4-9605-170D9AC15575}" destId="{0412859C-82B6-4D35-ACFA-27DBA1F9D622}" srcOrd="3" destOrd="0" parTransId="{2F12EFC5-FA18-4522-B245-81700502DC44}" sibTransId="{A4AE9F87-D682-4673-806E-9966327219CF}"/>
    <dgm:cxn modelId="{D9D10EB9-40CC-402F-A194-8E3AC8F7AC65}" srcId="{3A37F97F-633D-41C4-9605-170D9AC15575}" destId="{83736308-F7F6-4917-810B-32F565E03BA2}" srcOrd="4" destOrd="0" parTransId="{9FD7EBB1-A280-4791-A843-77FE22F8EC51}" sibTransId="{9DCAFA8F-28B9-4D94-A331-38275A8A28F5}"/>
    <dgm:cxn modelId="{D8B3F6C1-9200-47DE-82E9-391AC0FE3233}" type="presOf" srcId="{8AF3AA1A-EDD1-4CE9-BCF4-EA75AF2A8E43}" destId="{DF0025D5-7621-4644-A285-43B8E3B30D42}" srcOrd="0" destOrd="0" presId="urn:microsoft.com/office/officeart/2005/8/layout/hList6"/>
    <dgm:cxn modelId="{1EA182D8-7D8F-4188-8040-13F8684F7704}" type="presOf" srcId="{83736308-F7F6-4917-810B-32F565E03BA2}" destId="{E681B90B-E14C-4B41-831D-983F83463E92}" srcOrd="0" destOrd="5" presId="urn:microsoft.com/office/officeart/2005/8/layout/hList6"/>
    <dgm:cxn modelId="{47B529EA-13ED-490B-9F5B-B11B3897CEC7}" type="presOf" srcId="{A4557EC6-3A22-42E5-A81A-206BB52399A2}" destId="{E681B90B-E14C-4B41-831D-983F83463E92}" srcOrd="0" destOrd="1" presId="urn:microsoft.com/office/officeart/2005/8/layout/hList6"/>
    <dgm:cxn modelId="{ED59B5F0-FD97-4E7D-9C18-C3473634D379}" srcId="{40C94C2A-E9B0-4843-93A4-A1AE5AC4AC20}" destId="{8AF3AA1A-EDD1-4CE9-BCF4-EA75AF2A8E43}" srcOrd="1" destOrd="0" parTransId="{825D0845-0FF3-4590-B8D0-611FFE06D209}" sibTransId="{B305D422-095C-41BA-9771-40C308975884}"/>
    <dgm:cxn modelId="{A2601EFF-83EB-403D-B69C-8CA4CD1BF579}" type="presOf" srcId="{3A37F97F-633D-41C4-9605-170D9AC15575}" destId="{E681B90B-E14C-4B41-831D-983F83463E92}" srcOrd="0" destOrd="0" presId="urn:microsoft.com/office/officeart/2005/8/layout/hList6"/>
    <dgm:cxn modelId="{C41D63CE-CF22-4134-B297-2D69673DEFB3}" type="presParOf" srcId="{F1182FD1-D22C-486C-A5B7-10CEE9D3150B}" destId="{E681B90B-E14C-4B41-831D-983F83463E92}" srcOrd="0" destOrd="0" presId="urn:microsoft.com/office/officeart/2005/8/layout/hList6"/>
    <dgm:cxn modelId="{01626F71-D70C-46DA-AD79-922BE886ECEC}" type="presParOf" srcId="{F1182FD1-D22C-486C-A5B7-10CEE9D3150B}" destId="{121C56D4-A31A-45EE-B47B-82166F586584}" srcOrd="1" destOrd="0" presId="urn:microsoft.com/office/officeart/2005/8/layout/hList6"/>
    <dgm:cxn modelId="{8072D05A-1798-4932-ACA6-1FA6C2554DC9}" type="presParOf" srcId="{F1182FD1-D22C-486C-A5B7-10CEE9D3150B}" destId="{DF0025D5-7621-4644-A285-43B8E3B30D42}" srcOrd="2" destOrd="0" presId="urn:microsoft.com/office/officeart/2005/8/layout/hList6"/>
    <dgm:cxn modelId="{D0E54678-D9CE-4FA6-A53D-AB89EE0C76FE}" type="presParOf" srcId="{F1182FD1-D22C-486C-A5B7-10CEE9D3150B}" destId="{B6A9BAD3-C45E-4157-839F-5F17907D055E}" srcOrd="3" destOrd="0" presId="urn:microsoft.com/office/officeart/2005/8/layout/hList6"/>
    <dgm:cxn modelId="{8E09C091-C728-4117-BFC8-D29A66B3DE47}" type="presParOf" srcId="{F1182FD1-D22C-486C-A5B7-10CEE9D3150B}" destId="{D1D9DEAF-9DEF-4C9B-BCB7-1993C6B645B9}" srcOrd="4" destOrd="0" presId="urn:microsoft.com/office/officeart/2005/8/layout/hList6"/>
    <dgm:cxn modelId="{711A9C2D-3D28-41D4-8A52-D13350BCADB1}" type="presParOf" srcId="{F1182FD1-D22C-486C-A5B7-10CEE9D3150B}" destId="{6BF2FD38-1D2A-4B8B-A936-D8199BF27C07}" srcOrd="5" destOrd="0" presId="urn:microsoft.com/office/officeart/2005/8/layout/hList6"/>
    <dgm:cxn modelId="{FFD05E4D-F8BD-4624-8ABC-B4FFC6EEDC45}" type="presParOf" srcId="{F1182FD1-D22C-486C-A5B7-10CEE9D3150B}" destId="{96C69F45-E295-4518-BD4C-6BDB2377EE7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0C89C5-568A-48DE-B42C-6B7E7DCF6E5C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C9BE2B-4709-40FB-97FF-1F4F7F2EDBF5}">
      <dgm:prSet phldrT="[Text]"/>
      <dgm:spPr/>
      <dgm:t>
        <a:bodyPr/>
        <a:lstStyle/>
        <a:p>
          <a:r>
            <a:rPr lang="hi-IN" b="1" strike="noStrike" spc="-1" dirty="0">
              <a:latin typeface="B Zar"/>
              <a:cs typeface="B Zar"/>
            </a:rPr>
            <a:t>انواع حسگرهای کوانتومی</a:t>
          </a:r>
          <a:endParaRPr lang="en-US" dirty="0"/>
        </a:p>
      </dgm:t>
    </dgm:pt>
    <dgm:pt modelId="{9701146D-C16B-4051-8564-13D0FB11D47B}" type="parTrans" cxnId="{823BC652-E0A0-4AA4-BE0B-F04BD2DDC124}">
      <dgm:prSet/>
      <dgm:spPr/>
      <dgm:t>
        <a:bodyPr/>
        <a:lstStyle/>
        <a:p>
          <a:endParaRPr lang="en-US"/>
        </a:p>
      </dgm:t>
    </dgm:pt>
    <dgm:pt modelId="{E6A1B39A-285C-418B-A516-FCDD9CE84BD9}" type="sibTrans" cxnId="{823BC652-E0A0-4AA4-BE0B-F04BD2DDC124}">
      <dgm:prSet/>
      <dgm:spPr/>
      <dgm:t>
        <a:bodyPr/>
        <a:lstStyle/>
        <a:p>
          <a:endParaRPr lang="en-US"/>
        </a:p>
      </dgm:t>
    </dgm:pt>
    <dgm:pt modelId="{FED053B0-AA31-4039-BDAD-E64250BD9A36}">
      <dgm:prSet/>
      <dgm:spPr/>
      <dgm:t>
        <a:bodyPr/>
        <a:lstStyle/>
        <a:p>
          <a:r>
            <a:rPr lang="hi-IN" b="1" strike="noStrike" spc="-1">
              <a:latin typeface="B Zar"/>
              <a:cs typeface="B Zar"/>
            </a:rPr>
            <a:t>روش‌های مختلف ساخت کامپیوتر کوانتومی</a:t>
          </a:r>
          <a:endParaRPr lang="en-US" b="0" strike="noStrike" spc="-1" dirty="0">
            <a:latin typeface="Arial"/>
          </a:endParaRPr>
        </a:p>
      </dgm:t>
    </dgm:pt>
    <dgm:pt modelId="{CFBA0FB2-14D9-4F41-9EEC-15039DFC5D69}" type="parTrans" cxnId="{3BB8274A-6BF0-4146-A6A9-27C4EE6499FC}">
      <dgm:prSet/>
      <dgm:spPr/>
      <dgm:t>
        <a:bodyPr/>
        <a:lstStyle/>
        <a:p>
          <a:endParaRPr lang="en-US"/>
        </a:p>
      </dgm:t>
    </dgm:pt>
    <dgm:pt modelId="{9CFA4881-6CEC-48C7-B4B9-E4D3ED1AEBF5}" type="sibTrans" cxnId="{3BB8274A-6BF0-4146-A6A9-27C4EE6499FC}">
      <dgm:prSet/>
      <dgm:spPr/>
      <dgm:t>
        <a:bodyPr/>
        <a:lstStyle/>
        <a:p>
          <a:endParaRPr lang="en-US"/>
        </a:p>
      </dgm:t>
    </dgm:pt>
    <dgm:pt modelId="{1CC07AC9-9182-43F8-AFE3-5D1D6BB935B4}">
      <dgm:prSet/>
      <dgm:spPr/>
      <dgm:t>
        <a:bodyPr/>
        <a:lstStyle/>
        <a:p>
          <a:r>
            <a:rPr lang="hi-IN" b="1" strike="noStrike" spc="-1" dirty="0">
              <a:latin typeface="B Zar"/>
              <a:cs typeface="B Zar"/>
            </a:rPr>
            <a:t>برنامه‌نویسی و نرم‌افزار کوانتومی</a:t>
          </a:r>
          <a:endParaRPr lang="en-US" b="0" strike="noStrike" spc="-1" dirty="0">
            <a:latin typeface="Arial"/>
          </a:endParaRPr>
        </a:p>
      </dgm:t>
    </dgm:pt>
    <dgm:pt modelId="{2FE527EF-602B-420C-83E1-E43D47187BA1}" type="parTrans" cxnId="{14A0FCAB-DCE2-4B1C-80D9-B63AE209CFC1}">
      <dgm:prSet/>
      <dgm:spPr/>
      <dgm:t>
        <a:bodyPr/>
        <a:lstStyle/>
        <a:p>
          <a:endParaRPr lang="en-US"/>
        </a:p>
      </dgm:t>
    </dgm:pt>
    <dgm:pt modelId="{98A2A6BE-F1AB-419E-8A07-CB643D1BFABD}" type="sibTrans" cxnId="{14A0FCAB-DCE2-4B1C-80D9-B63AE209CFC1}">
      <dgm:prSet/>
      <dgm:spPr/>
      <dgm:t>
        <a:bodyPr/>
        <a:lstStyle/>
        <a:p>
          <a:endParaRPr lang="en-US"/>
        </a:p>
      </dgm:t>
    </dgm:pt>
    <dgm:pt modelId="{1AF7882E-D6E4-4E11-B853-AE5EE744DF0A}">
      <dgm:prSet/>
      <dgm:spPr/>
      <dgm:t>
        <a:bodyPr/>
        <a:lstStyle/>
        <a:p>
          <a:r>
            <a:rPr lang="hi-IN" b="1" strike="noStrike" spc="-1">
              <a:latin typeface="B Zar"/>
              <a:cs typeface="B Zar"/>
            </a:rPr>
            <a:t>رصد اخبار و فناوری</a:t>
          </a:r>
          <a:endParaRPr lang="en-US" b="0" strike="noStrike" spc="-1" dirty="0">
            <a:latin typeface="Arial"/>
          </a:endParaRPr>
        </a:p>
      </dgm:t>
    </dgm:pt>
    <dgm:pt modelId="{59E23D22-D717-479E-82F0-AE0F03993CB0}" type="parTrans" cxnId="{58023E86-F839-4990-A861-ACE71BB2AB53}">
      <dgm:prSet/>
      <dgm:spPr/>
      <dgm:t>
        <a:bodyPr/>
        <a:lstStyle/>
        <a:p>
          <a:endParaRPr lang="en-US"/>
        </a:p>
      </dgm:t>
    </dgm:pt>
    <dgm:pt modelId="{4B2C0496-29F2-47FA-BC51-EF3ADC55CB7A}" type="sibTrans" cxnId="{58023E86-F839-4990-A861-ACE71BB2AB53}">
      <dgm:prSet/>
      <dgm:spPr/>
      <dgm:t>
        <a:bodyPr/>
        <a:lstStyle/>
        <a:p>
          <a:endParaRPr lang="en-US"/>
        </a:p>
      </dgm:t>
    </dgm:pt>
    <dgm:pt modelId="{49BCC372-A4AB-4DE7-A89E-5E50842DC028}" type="pres">
      <dgm:prSet presAssocID="{EE0C89C5-568A-48DE-B42C-6B7E7DCF6E5C}" presName="Name0" presStyleCnt="0">
        <dgm:presLayoutVars>
          <dgm:dir/>
          <dgm:animLvl val="lvl"/>
          <dgm:resizeHandles val="exact"/>
        </dgm:presLayoutVars>
      </dgm:prSet>
      <dgm:spPr/>
    </dgm:pt>
    <dgm:pt modelId="{DD0663D9-D7B6-4B9F-96E0-3952D0A72AA0}" type="pres">
      <dgm:prSet presAssocID="{AAC9BE2B-4709-40FB-97FF-1F4F7F2EDBF5}" presName="linNode" presStyleCnt="0"/>
      <dgm:spPr/>
    </dgm:pt>
    <dgm:pt modelId="{49D9531C-B455-4875-99AE-CCF213C32CCD}" type="pres">
      <dgm:prSet presAssocID="{AAC9BE2B-4709-40FB-97FF-1F4F7F2EDBF5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1B9B513-2186-4D84-8A21-886C5E8DC3AD}" type="pres">
      <dgm:prSet presAssocID="{E6A1B39A-285C-418B-A516-FCDD9CE84BD9}" presName="sp" presStyleCnt="0"/>
      <dgm:spPr/>
    </dgm:pt>
    <dgm:pt modelId="{7D3BF216-B165-435A-A586-4865F3DCD6EC}" type="pres">
      <dgm:prSet presAssocID="{FED053B0-AA31-4039-BDAD-E64250BD9A36}" presName="linNode" presStyleCnt="0"/>
      <dgm:spPr/>
    </dgm:pt>
    <dgm:pt modelId="{97FEDCD3-459D-4AA2-BF5C-5A780C6CE1FE}" type="pres">
      <dgm:prSet presAssocID="{FED053B0-AA31-4039-BDAD-E64250BD9A36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1EDCE7D3-C31B-466A-822E-0FE1CD5B9514}" type="pres">
      <dgm:prSet presAssocID="{9CFA4881-6CEC-48C7-B4B9-E4D3ED1AEBF5}" presName="sp" presStyleCnt="0"/>
      <dgm:spPr/>
    </dgm:pt>
    <dgm:pt modelId="{4A4E8C85-2B74-4740-963A-2F55C1A124B7}" type="pres">
      <dgm:prSet presAssocID="{1CC07AC9-9182-43F8-AFE3-5D1D6BB935B4}" presName="linNode" presStyleCnt="0"/>
      <dgm:spPr/>
    </dgm:pt>
    <dgm:pt modelId="{8E87AC67-11E4-4ED4-85A4-B59C33A37ED8}" type="pres">
      <dgm:prSet presAssocID="{1CC07AC9-9182-43F8-AFE3-5D1D6BB935B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03B2CC14-1667-4F65-921A-919CB685028E}" type="pres">
      <dgm:prSet presAssocID="{98A2A6BE-F1AB-419E-8A07-CB643D1BFABD}" presName="sp" presStyleCnt="0"/>
      <dgm:spPr/>
    </dgm:pt>
    <dgm:pt modelId="{929FAE04-59A2-40B8-A6FB-9E69245E65A2}" type="pres">
      <dgm:prSet presAssocID="{1AF7882E-D6E4-4E11-B853-AE5EE744DF0A}" presName="linNode" presStyleCnt="0"/>
      <dgm:spPr/>
    </dgm:pt>
    <dgm:pt modelId="{36D5BF5A-1763-4C40-960F-8A4E88601D17}" type="pres">
      <dgm:prSet presAssocID="{1AF7882E-D6E4-4E11-B853-AE5EE744DF0A}" presName="parentText" presStyleLbl="node1" presStyleIdx="3" presStyleCnt="4">
        <dgm:presLayoutVars>
          <dgm:chMax val="1"/>
          <dgm:bulletEnabled val="1"/>
        </dgm:presLayoutVars>
      </dgm:prSet>
      <dgm:spPr/>
    </dgm:pt>
  </dgm:ptLst>
  <dgm:cxnLst>
    <dgm:cxn modelId="{B5F45826-A0E6-406B-99C1-958C9542DBB6}" type="presOf" srcId="{EE0C89C5-568A-48DE-B42C-6B7E7DCF6E5C}" destId="{49BCC372-A4AB-4DE7-A89E-5E50842DC028}" srcOrd="0" destOrd="0" presId="urn:microsoft.com/office/officeart/2005/8/layout/vList5"/>
    <dgm:cxn modelId="{B2D83828-8C1E-4864-A3B8-6B2362AB8992}" type="presOf" srcId="{FED053B0-AA31-4039-BDAD-E64250BD9A36}" destId="{97FEDCD3-459D-4AA2-BF5C-5A780C6CE1FE}" srcOrd="0" destOrd="0" presId="urn:microsoft.com/office/officeart/2005/8/layout/vList5"/>
    <dgm:cxn modelId="{3BB8274A-6BF0-4146-A6A9-27C4EE6499FC}" srcId="{EE0C89C5-568A-48DE-B42C-6B7E7DCF6E5C}" destId="{FED053B0-AA31-4039-BDAD-E64250BD9A36}" srcOrd="1" destOrd="0" parTransId="{CFBA0FB2-14D9-4F41-9EEC-15039DFC5D69}" sibTransId="{9CFA4881-6CEC-48C7-B4B9-E4D3ED1AEBF5}"/>
    <dgm:cxn modelId="{823BC652-E0A0-4AA4-BE0B-F04BD2DDC124}" srcId="{EE0C89C5-568A-48DE-B42C-6B7E7DCF6E5C}" destId="{AAC9BE2B-4709-40FB-97FF-1F4F7F2EDBF5}" srcOrd="0" destOrd="0" parTransId="{9701146D-C16B-4051-8564-13D0FB11D47B}" sibTransId="{E6A1B39A-285C-418B-A516-FCDD9CE84BD9}"/>
    <dgm:cxn modelId="{1707E278-C46C-4949-A313-5D267E761656}" type="presOf" srcId="{1CC07AC9-9182-43F8-AFE3-5D1D6BB935B4}" destId="{8E87AC67-11E4-4ED4-85A4-B59C33A37ED8}" srcOrd="0" destOrd="0" presId="urn:microsoft.com/office/officeart/2005/8/layout/vList5"/>
    <dgm:cxn modelId="{58023E86-F839-4990-A861-ACE71BB2AB53}" srcId="{EE0C89C5-568A-48DE-B42C-6B7E7DCF6E5C}" destId="{1AF7882E-D6E4-4E11-B853-AE5EE744DF0A}" srcOrd="3" destOrd="0" parTransId="{59E23D22-D717-479E-82F0-AE0F03993CB0}" sibTransId="{4B2C0496-29F2-47FA-BC51-EF3ADC55CB7A}"/>
    <dgm:cxn modelId="{14A0FCAB-DCE2-4B1C-80D9-B63AE209CFC1}" srcId="{EE0C89C5-568A-48DE-B42C-6B7E7DCF6E5C}" destId="{1CC07AC9-9182-43F8-AFE3-5D1D6BB935B4}" srcOrd="2" destOrd="0" parTransId="{2FE527EF-602B-420C-83E1-E43D47187BA1}" sibTransId="{98A2A6BE-F1AB-419E-8A07-CB643D1BFABD}"/>
    <dgm:cxn modelId="{731107BB-E559-4B1F-A4B2-7464A60417B7}" type="presOf" srcId="{1AF7882E-D6E4-4E11-B853-AE5EE744DF0A}" destId="{36D5BF5A-1763-4C40-960F-8A4E88601D17}" srcOrd="0" destOrd="0" presId="urn:microsoft.com/office/officeart/2005/8/layout/vList5"/>
    <dgm:cxn modelId="{CBEE01E4-EA63-498B-B1F1-E52F1E0447EB}" type="presOf" srcId="{AAC9BE2B-4709-40FB-97FF-1F4F7F2EDBF5}" destId="{49D9531C-B455-4875-99AE-CCF213C32CCD}" srcOrd="0" destOrd="0" presId="urn:microsoft.com/office/officeart/2005/8/layout/vList5"/>
    <dgm:cxn modelId="{86453D9C-CC4C-43A1-9B8C-FF9439945C4C}" type="presParOf" srcId="{49BCC372-A4AB-4DE7-A89E-5E50842DC028}" destId="{DD0663D9-D7B6-4B9F-96E0-3952D0A72AA0}" srcOrd="0" destOrd="0" presId="urn:microsoft.com/office/officeart/2005/8/layout/vList5"/>
    <dgm:cxn modelId="{17994EF3-0C82-4B26-B8A5-570A9B370FD6}" type="presParOf" srcId="{DD0663D9-D7B6-4B9F-96E0-3952D0A72AA0}" destId="{49D9531C-B455-4875-99AE-CCF213C32CCD}" srcOrd="0" destOrd="0" presId="urn:microsoft.com/office/officeart/2005/8/layout/vList5"/>
    <dgm:cxn modelId="{35B3CBAE-0B47-47F3-B35F-EFD7DF4B55BC}" type="presParOf" srcId="{49BCC372-A4AB-4DE7-A89E-5E50842DC028}" destId="{E1B9B513-2186-4D84-8A21-886C5E8DC3AD}" srcOrd="1" destOrd="0" presId="urn:microsoft.com/office/officeart/2005/8/layout/vList5"/>
    <dgm:cxn modelId="{B26C46ED-A825-4450-816B-FF4B9F070B03}" type="presParOf" srcId="{49BCC372-A4AB-4DE7-A89E-5E50842DC028}" destId="{7D3BF216-B165-435A-A586-4865F3DCD6EC}" srcOrd="2" destOrd="0" presId="urn:microsoft.com/office/officeart/2005/8/layout/vList5"/>
    <dgm:cxn modelId="{76DD7490-DEC6-4EFE-B135-1560D04B8352}" type="presParOf" srcId="{7D3BF216-B165-435A-A586-4865F3DCD6EC}" destId="{97FEDCD3-459D-4AA2-BF5C-5A780C6CE1FE}" srcOrd="0" destOrd="0" presId="urn:microsoft.com/office/officeart/2005/8/layout/vList5"/>
    <dgm:cxn modelId="{CCA61FAD-4C99-4932-97E9-5AE3586A7159}" type="presParOf" srcId="{49BCC372-A4AB-4DE7-A89E-5E50842DC028}" destId="{1EDCE7D3-C31B-466A-822E-0FE1CD5B9514}" srcOrd="3" destOrd="0" presId="urn:microsoft.com/office/officeart/2005/8/layout/vList5"/>
    <dgm:cxn modelId="{98AA473F-2ACC-4016-BA41-5E59381CDA20}" type="presParOf" srcId="{49BCC372-A4AB-4DE7-A89E-5E50842DC028}" destId="{4A4E8C85-2B74-4740-963A-2F55C1A124B7}" srcOrd="4" destOrd="0" presId="urn:microsoft.com/office/officeart/2005/8/layout/vList5"/>
    <dgm:cxn modelId="{088B605A-3618-47F7-A1B9-FD5144D9344A}" type="presParOf" srcId="{4A4E8C85-2B74-4740-963A-2F55C1A124B7}" destId="{8E87AC67-11E4-4ED4-85A4-B59C33A37ED8}" srcOrd="0" destOrd="0" presId="urn:microsoft.com/office/officeart/2005/8/layout/vList5"/>
    <dgm:cxn modelId="{E29E8564-CFBF-4CDD-BD35-6E0D3AEEF525}" type="presParOf" srcId="{49BCC372-A4AB-4DE7-A89E-5E50842DC028}" destId="{03B2CC14-1667-4F65-921A-919CB685028E}" srcOrd="5" destOrd="0" presId="urn:microsoft.com/office/officeart/2005/8/layout/vList5"/>
    <dgm:cxn modelId="{82589626-FF5A-49AE-9B14-D585290575F1}" type="presParOf" srcId="{49BCC372-A4AB-4DE7-A89E-5E50842DC028}" destId="{929FAE04-59A2-40B8-A6FB-9E69245E65A2}" srcOrd="6" destOrd="0" presId="urn:microsoft.com/office/officeart/2005/8/layout/vList5"/>
    <dgm:cxn modelId="{1A99DA32-E7E2-4D05-9327-05243980E4A1}" type="presParOf" srcId="{929FAE04-59A2-40B8-A6FB-9E69245E65A2}" destId="{36D5BF5A-1763-4C40-960F-8A4E88601D1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2DD4A7-D151-4FD1-A882-D1F35A610724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</dgm:pt>
    <dgm:pt modelId="{5559AEB8-E46C-4850-B2F4-82B7B3097A1F}">
      <dgm:prSet phldrT="[Text]"/>
      <dgm:spPr/>
      <dgm:t>
        <a:bodyPr/>
        <a:lstStyle/>
        <a:p>
          <a:r>
            <a:rPr lang="hi-IN" b="1" strike="noStrike" spc="-1" dirty="0">
              <a:latin typeface="B Zar"/>
              <a:cs typeface="B Zar"/>
            </a:rPr>
            <a:t>استخراج بانک اطلاعاتی پژوهشگران فعال داخلی</a:t>
          </a:r>
          <a:endParaRPr lang="en-US" dirty="0"/>
        </a:p>
      </dgm:t>
    </dgm:pt>
    <dgm:pt modelId="{FE34631A-0541-4AAC-9FAF-1D9B15C8836E}" type="parTrans" cxnId="{C7F660E5-7AA5-43C0-B183-FD8F9800B6C6}">
      <dgm:prSet/>
      <dgm:spPr/>
      <dgm:t>
        <a:bodyPr/>
        <a:lstStyle/>
        <a:p>
          <a:endParaRPr lang="en-US"/>
        </a:p>
      </dgm:t>
    </dgm:pt>
    <dgm:pt modelId="{E64F45AF-6AF0-41AF-965C-9BD82A0CAA06}" type="sibTrans" cxnId="{C7F660E5-7AA5-43C0-B183-FD8F9800B6C6}">
      <dgm:prSet/>
      <dgm:spPr/>
      <dgm:t>
        <a:bodyPr/>
        <a:lstStyle/>
        <a:p>
          <a:endParaRPr lang="en-US"/>
        </a:p>
      </dgm:t>
    </dgm:pt>
    <dgm:pt modelId="{D6D75703-BA04-408C-8368-17AE45F0378C}">
      <dgm:prSet/>
      <dgm:spPr/>
      <dgm:t>
        <a:bodyPr/>
        <a:lstStyle/>
        <a:p>
          <a:r>
            <a:rPr lang="hi-IN" b="1" strike="noStrike" spc="-1">
              <a:latin typeface="B Zar"/>
              <a:cs typeface="B Zar"/>
            </a:rPr>
            <a:t>بررسی وبگاه‌های گروه‌های فعال</a:t>
          </a:r>
          <a:endParaRPr lang="en-US" b="0" strike="noStrike" spc="-1" dirty="0">
            <a:latin typeface="Arial"/>
          </a:endParaRPr>
        </a:p>
      </dgm:t>
    </dgm:pt>
    <dgm:pt modelId="{B99CD0F2-EF89-4CBC-A86C-924309946E95}" type="parTrans" cxnId="{F7A0D369-1002-4419-A5C9-99CAFB9E2795}">
      <dgm:prSet/>
      <dgm:spPr/>
      <dgm:t>
        <a:bodyPr/>
        <a:lstStyle/>
        <a:p>
          <a:endParaRPr lang="en-US"/>
        </a:p>
      </dgm:t>
    </dgm:pt>
    <dgm:pt modelId="{9B5086A3-45AC-4307-B27D-748664ADC466}" type="sibTrans" cxnId="{F7A0D369-1002-4419-A5C9-99CAFB9E2795}">
      <dgm:prSet/>
      <dgm:spPr/>
      <dgm:t>
        <a:bodyPr/>
        <a:lstStyle/>
        <a:p>
          <a:endParaRPr lang="en-US"/>
        </a:p>
      </dgm:t>
    </dgm:pt>
    <dgm:pt modelId="{DBBBB54F-3BA4-478F-BE80-E8B7D475A69D}">
      <dgm:prSet/>
      <dgm:spPr/>
      <dgm:t>
        <a:bodyPr/>
        <a:lstStyle/>
        <a:p>
          <a:r>
            <a:rPr lang="hi-IN" b="1" strike="noStrike" spc="-1">
              <a:latin typeface="B Zar"/>
              <a:cs typeface="B Zar"/>
            </a:rPr>
            <a:t>همکاری با شبکه‌ی ملی آزمایشگاهی</a:t>
          </a:r>
          <a:endParaRPr lang="en-US" b="0" strike="noStrike" spc="-1" dirty="0">
            <a:latin typeface="Arial"/>
          </a:endParaRPr>
        </a:p>
      </dgm:t>
    </dgm:pt>
    <dgm:pt modelId="{0E0A642C-A701-4B08-8554-8D5AD98A940D}" type="parTrans" cxnId="{36DA7D5B-1A2B-4777-B45B-0323866FDB5D}">
      <dgm:prSet/>
      <dgm:spPr/>
      <dgm:t>
        <a:bodyPr/>
        <a:lstStyle/>
        <a:p>
          <a:endParaRPr lang="en-US"/>
        </a:p>
      </dgm:t>
    </dgm:pt>
    <dgm:pt modelId="{59CFC2BB-9AF5-4F5B-A639-595ADD2C2039}" type="sibTrans" cxnId="{36DA7D5B-1A2B-4777-B45B-0323866FDB5D}">
      <dgm:prSet/>
      <dgm:spPr/>
      <dgm:t>
        <a:bodyPr/>
        <a:lstStyle/>
        <a:p>
          <a:endParaRPr lang="en-US"/>
        </a:p>
      </dgm:t>
    </dgm:pt>
    <dgm:pt modelId="{BB4C4B63-2A89-4D3F-8FB8-E339030B70A7}" type="pres">
      <dgm:prSet presAssocID="{A62DD4A7-D151-4FD1-A882-D1F35A610724}" presName="Name0" presStyleCnt="0">
        <dgm:presLayoutVars>
          <dgm:dir/>
          <dgm:animLvl val="lvl"/>
          <dgm:resizeHandles val="exact"/>
        </dgm:presLayoutVars>
      </dgm:prSet>
      <dgm:spPr/>
    </dgm:pt>
    <dgm:pt modelId="{D58F9FFA-0CE7-4CEB-A1F9-3439509A1D76}" type="pres">
      <dgm:prSet presAssocID="{5559AEB8-E46C-4850-B2F4-82B7B3097A1F}" presName="linNode" presStyleCnt="0"/>
      <dgm:spPr/>
    </dgm:pt>
    <dgm:pt modelId="{29AA2730-0F8B-4F07-BE9B-890BDC2B092F}" type="pres">
      <dgm:prSet presAssocID="{5559AEB8-E46C-4850-B2F4-82B7B3097A1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FBC07B1-1BDA-4DA7-96DE-4364EBAA64A2}" type="pres">
      <dgm:prSet presAssocID="{E64F45AF-6AF0-41AF-965C-9BD82A0CAA06}" presName="sp" presStyleCnt="0"/>
      <dgm:spPr/>
    </dgm:pt>
    <dgm:pt modelId="{83FBB50C-F0DA-4056-9452-94A981144A65}" type="pres">
      <dgm:prSet presAssocID="{D6D75703-BA04-408C-8368-17AE45F0378C}" presName="linNode" presStyleCnt="0"/>
      <dgm:spPr/>
    </dgm:pt>
    <dgm:pt modelId="{27D2FF43-1473-4C68-A3D5-48F167A84378}" type="pres">
      <dgm:prSet presAssocID="{D6D75703-BA04-408C-8368-17AE45F0378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FCACB143-E604-4419-BBE8-083D18A00966}" type="pres">
      <dgm:prSet presAssocID="{9B5086A3-45AC-4307-B27D-748664ADC466}" presName="sp" presStyleCnt="0"/>
      <dgm:spPr/>
    </dgm:pt>
    <dgm:pt modelId="{9D9BDCE5-9123-4B0B-AAE5-C37FCF0A73E0}" type="pres">
      <dgm:prSet presAssocID="{DBBBB54F-3BA4-478F-BE80-E8B7D475A69D}" presName="linNode" presStyleCnt="0"/>
      <dgm:spPr/>
    </dgm:pt>
    <dgm:pt modelId="{52853F18-D7D2-4EE5-AF18-4AF72F9B6A7C}" type="pres">
      <dgm:prSet presAssocID="{DBBBB54F-3BA4-478F-BE80-E8B7D475A69D}" presName="parentText" presStyleLbl="node1" presStyleIdx="2" presStyleCnt="3" custLinFactNeighborX="-370" custLinFactNeighborY="-374">
        <dgm:presLayoutVars>
          <dgm:chMax val="1"/>
          <dgm:bulletEnabled val="1"/>
        </dgm:presLayoutVars>
      </dgm:prSet>
      <dgm:spPr/>
    </dgm:pt>
  </dgm:ptLst>
  <dgm:cxnLst>
    <dgm:cxn modelId="{350A641C-C0B3-4FFE-93A1-5ED7AAA98B5A}" type="presOf" srcId="{A62DD4A7-D151-4FD1-A882-D1F35A610724}" destId="{BB4C4B63-2A89-4D3F-8FB8-E339030B70A7}" srcOrd="0" destOrd="0" presId="urn:microsoft.com/office/officeart/2005/8/layout/vList5"/>
    <dgm:cxn modelId="{0CA88D34-77FC-48BF-B2F8-F9081C2BAAFE}" type="presOf" srcId="{5559AEB8-E46C-4850-B2F4-82B7B3097A1F}" destId="{29AA2730-0F8B-4F07-BE9B-890BDC2B092F}" srcOrd="0" destOrd="0" presId="urn:microsoft.com/office/officeart/2005/8/layout/vList5"/>
    <dgm:cxn modelId="{5FF63936-8FB6-4BF9-A954-E81E4642EC15}" type="presOf" srcId="{DBBBB54F-3BA4-478F-BE80-E8B7D475A69D}" destId="{52853F18-D7D2-4EE5-AF18-4AF72F9B6A7C}" srcOrd="0" destOrd="0" presId="urn:microsoft.com/office/officeart/2005/8/layout/vList5"/>
    <dgm:cxn modelId="{36DA7D5B-1A2B-4777-B45B-0323866FDB5D}" srcId="{A62DD4A7-D151-4FD1-A882-D1F35A610724}" destId="{DBBBB54F-3BA4-478F-BE80-E8B7D475A69D}" srcOrd="2" destOrd="0" parTransId="{0E0A642C-A701-4B08-8554-8D5AD98A940D}" sibTransId="{59CFC2BB-9AF5-4F5B-A639-595ADD2C2039}"/>
    <dgm:cxn modelId="{7CBA815C-53FC-45A6-B348-ED6F782ADCBF}" type="presOf" srcId="{D6D75703-BA04-408C-8368-17AE45F0378C}" destId="{27D2FF43-1473-4C68-A3D5-48F167A84378}" srcOrd="0" destOrd="0" presId="urn:microsoft.com/office/officeart/2005/8/layout/vList5"/>
    <dgm:cxn modelId="{F7A0D369-1002-4419-A5C9-99CAFB9E2795}" srcId="{A62DD4A7-D151-4FD1-A882-D1F35A610724}" destId="{D6D75703-BA04-408C-8368-17AE45F0378C}" srcOrd="1" destOrd="0" parTransId="{B99CD0F2-EF89-4CBC-A86C-924309946E95}" sibTransId="{9B5086A3-45AC-4307-B27D-748664ADC466}"/>
    <dgm:cxn modelId="{C7F660E5-7AA5-43C0-B183-FD8F9800B6C6}" srcId="{A62DD4A7-D151-4FD1-A882-D1F35A610724}" destId="{5559AEB8-E46C-4850-B2F4-82B7B3097A1F}" srcOrd="0" destOrd="0" parTransId="{FE34631A-0541-4AAC-9FAF-1D9B15C8836E}" sibTransId="{E64F45AF-6AF0-41AF-965C-9BD82A0CAA06}"/>
    <dgm:cxn modelId="{1F319682-6E9A-4C8A-8914-2862FED38552}" type="presParOf" srcId="{BB4C4B63-2A89-4D3F-8FB8-E339030B70A7}" destId="{D58F9FFA-0CE7-4CEB-A1F9-3439509A1D76}" srcOrd="0" destOrd="0" presId="urn:microsoft.com/office/officeart/2005/8/layout/vList5"/>
    <dgm:cxn modelId="{91454410-AD5A-4247-B122-403BB0C1782C}" type="presParOf" srcId="{D58F9FFA-0CE7-4CEB-A1F9-3439509A1D76}" destId="{29AA2730-0F8B-4F07-BE9B-890BDC2B092F}" srcOrd="0" destOrd="0" presId="urn:microsoft.com/office/officeart/2005/8/layout/vList5"/>
    <dgm:cxn modelId="{CBB39A7E-9331-4291-B4A9-6FB67C3FDD03}" type="presParOf" srcId="{BB4C4B63-2A89-4D3F-8FB8-E339030B70A7}" destId="{1FBC07B1-1BDA-4DA7-96DE-4364EBAA64A2}" srcOrd="1" destOrd="0" presId="urn:microsoft.com/office/officeart/2005/8/layout/vList5"/>
    <dgm:cxn modelId="{0A8725BF-17AE-4506-8D52-CA45CE548516}" type="presParOf" srcId="{BB4C4B63-2A89-4D3F-8FB8-E339030B70A7}" destId="{83FBB50C-F0DA-4056-9452-94A981144A65}" srcOrd="2" destOrd="0" presId="urn:microsoft.com/office/officeart/2005/8/layout/vList5"/>
    <dgm:cxn modelId="{3075F686-C892-479C-9F18-FCE3E137BA0F}" type="presParOf" srcId="{83FBB50C-F0DA-4056-9452-94A981144A65}" destId="{27D2FF43-1473-4C68-A3D5-48F167A84378}" srcOrd="0" destOrd="0" presId="urn:microsoft.com/office/officeart/2005/8/layout/vList5"/>
    <dgm:cxn modelId="{DB9A1346-653F-4886-B1C1-8A3E39BB1FDF}" type="presParOf" srcId="{BB4C4B63-2A89-4D3F-8FB8-E339030B70A7}" destId="{FCACB143-E604-4419-BBE8-083D18A00966}" srcOrd="3" destOrd="0" presId="urn:microsoft.com/office/officeart/2005/8/layout/vList5"/>
    <dgm:cxn modelId="{B631A337-D4D2-42E6-A77D-17CFE8FB5148}" type="presParOf" srcId="{BB4C4B63-2A89-4D3F-8FB8-E339030B70A7}" destId="{9D9BDCE5-9123-4B0B-AAE5-C37FCF0A73E0}" srcOrd="4" destOrd="0" presId="urn:microsoft.com/office/officeart/2005/8/layout/vList5"/>
    <dgm:cxn modelId="{B155C4C2-C19D-432B-9500-11982334C46F}" type="presParOf" srcId="{9D9BDCE5-9123-4B0B-AAE5-C37FCF0A73E0}" destId="{52853F18-D7D2-4EE5-AF18-4AF72F9B6A7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B9B64F0-782C-425C-A905-6D9BD71A5446}" type="doc">
      <dgm:prSet loTypeId="urn:microsoft.com/office/officeart/2011/layout/Tab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DA0483-3031-4313-A7C8-346DE3812FAF}">
      <dgm:prSet phldrT="[Text]"/>
      <dgm:spPr/>
      <dgm:t>
        <a:bodyPr/>
        <a:lstStyle/>
        <a:p>
          <a:pPr rtl="1"/>
          <a:r>
            <a:rPr lang="fa-IR" b="1" strike="noStrike" spc="-1">
              <a:latin typeface="B Zar"/>
              <a:cs typeface="B Zar"/>
            </a:rPr>
            <a:t>چین</a:t>
          </a:r>
          <a:br>
            <a:rPr lang="fa-IR"/>
          </a:br>
          <a:r>
            <a:rPr lang="fa-IR" b="1" strike="noStrike" spc="-1">
              <a:latin typeface="B Zar"/>
              <a:ea typeface="DejaVu Sans"/>
            </a:rPr>
            <a:t> </a:t>
          </a:r>
          <a:endParaRPr lang="en-US" dirty="0"/>
        </a:p>
      </dgm:t>
    </dgm:pt>
    <dgm:pt modelId="{B1DE38B5-5ABF-4E44-9708-2F84B54B0979}" type="parTrans" cxnId="{C1BB84B0-2013-4AB6-AF07-F980BAC03824}">
      <dgm:prSet/>
      <dgm:spPr/>
      <dgm:t>
        <a:bodyPr/>
        <a:lstStyle/>
        <a:p>
          <a:pPr rtl="1"/>
          <a:endParaRPr lang="en-US"/>
        </a:p>
      </dgm:t>
    </dgm:pt>
    <dgm:pt modelId="{CC25E500-EC40-49DF-9EA3-070728F7725D}" type="sibTrans" cxnId="{C1BB84B0-2013-4AB6-AF07-F980BAC03824}">
      <dgm:prSet/>
      <dgm:spPr/>
      <dgm:t>
        <a:bodyPr/>
        <a:lstStyle/>
        <a:p>
          <a:pPr rtl="1"/>
          <a:endParaRPr lang="en-US"/>
        </a:p>
      </dgm:t>
    </dgm:pt>
    <dgm:pt modelId="{98CD4219-5C68-493C-9E59-A2940330511A}">
      <dgm:prSet/>
      <dgm:spPr/>
      <dgm:t>
        <a:bodyPr/>
        <a:lstStyle/>
        <a:p>
          <a:pPr rtl="1"/>
          <a:r>
            <a:rPr lang="fa-IR" b="1" strike="noStrike" spc="-1">
              <a:latin typeface="B Zar"/>
              <a:cs typeface="B Zar"/>
            </a:rPr>
            <a:t>آلمان</a:t>
          </a:r>
          <a:br>
            <a:rPr lang="fa-IR"/>
          </a:br>
          <a:r>
            <a:rPr lang="fa-IR" b="1" strike="noStrike" spc="-1">
              <a:latin typeface="B Zar"/>
              <a:ea typeface="DejaVu Sans"/>
            </a:rPr>
            <a:t> </a:t>
          </a:r>
          <a:endParaRPr lang="fa-IR" b="0" strike="noStrike" spc="-1" dirty="0">
            <a:latin typeface="Arial"/>
          </a:endParaRPr>
        </a:p>
      </dgm:t>
    </dgm:pt>
    <dgm:pt modelId="{75EAA900-57AC-4660-88FE-FCC4E5F66A2C}" type="parTrans" cxnId="{E1978873-3C4E-4444-BF0B-385436E9234E}">
      <dgm:prSet/>
      <dgm:spPr/>
      <dgm:t>
        <a:bodyPr/>
        <a:lstStyle/>
        <a:p>
          <a:pPr rtl="1"/>
          <a:endParaRPr lang="en-US"/>
        </a:p>
      </dgm:t>
    </dgm:pt>
    <dgm:pt modelId="{8A158FCC-A2C3-4D0E-9B16-AA2204ABF5F3}" type="sibTrans" cxnId="{E1978873-3C4E-4444-BF0B-385436E9234E}">
      <dgm:prSet/>
      <dgm:spPr/>
      <dgm:t>
        <a:bodyPr/>
        <a:lstStyle/>
        <a:p>
          <a:pPr rtl="1"/>
          <a:endParaRPr lang="en-US"/>
        </a:p>
      </dgm:t>
    </dgm:pt>
    <dgm:pt modelId="{AF776E3E-D812-43EB-8364-2A19FDC926A6}">
      <dgm:prSet/>
      <dgm:spPr/>
      <dgm:t>
        <a:bodyPr/>
        <a:lstStyle/>
        <a:p>
          <a:pPr rtl="1"/>
          <a:r>
            <a:rPr lang="fa-IR" b="1" strike="noStrike" spc="-1">
              <a:latin typeface="B Zar"/>
              <a:cs typeface="B Zar"/>
            </a:rPr>
            <a:t>روسیه</a:t>
          </a:r>
          <a:br>
            <a:rPr lang="fa-IR"/>
          </a:br>
          <a:r>
            <a:rPr lang="fa-IR" b="1" strike="noStrike" spc="-1">
              <a:latin typeface="B Zar"/>
              <a:ea typeface="DejaVu Sans"/>
            </a:rPr>
            <a:t> </a:t>
          </a:r>
          <a:endParaRPr lang="fa-IR" b="0" strike="noStrike" spc="-1" dirty="0">
            <a:latin typeface="Arial"/>
          </a:endParaRPr>
        </a:p>
      </dgm:t>
    </dgm:pt>
    <dgm:pt modelId="{BD8937EC-302B-4C69-AD47-A264492FBBBF}" type="parTrans" cxnId="{FA3C7A46-CCF3-46BA-BD1C-2C785C1487D2}">
      <dgm:prSet/>
      <dgm:spPr/>
      <dgm:t>
        <a:bodyPr/>
        <a:lstStyle/>
        <a:p>
          <a:pPr rtl="1"/>
          <a:endParaRPr lang="en-US"/>
        </a:p>
      </dgm:t>
    </dgm:pt>
    <dgm:pt modelId="{FA1FEFEB-37D1-4E07-80A4-439D8C305919}" type="sibTrans" cxnId="{FA3C7A46-CCF3-46BA-BD1C-2C785C1487D2}">
      <dgm:prSet/>
      <dgm:spPr/>
      <dgm:t>
        <a:bodyPr/>
        <a:lstStyle/>
        <a:p>
          <a:pPr rtl="1"/>
          <a:endParaRPr lang="en-US"/>
        </a:p>
      </dgm:t>
    </dgm:pt>
    <dgm:pt modelId="{A72B53B6-6E44-4D8B-9C65-010CC9EF22C8}">
      <dgm:prSet/>
      <dgm:spPr/>
      <dgm:t>
        <a:bodyPr/>
        <a:lstStyle/>
        <a:p>
          <a:pPr rtl="1"/>
          <a:r>
            <a:rPr lang="fa-IR" b="1" strike="noStrike" spc="-1">
              <a:latin typeface="B Zar"/>
              <a:cs typeface="B Zar"/>
            </a:rPr>
            <a:t>سنگاپور</a:t>
          </a:r>
          <a:br>
            <a:rPr lang="fa-IR"/>
          </a:br>
          <a:r>
            <a:rPr lang="fa-IR" b="1" strike="noStrike" spc="-1">
              <a:latin typeface="B Zar"/>
              <a:ea typeface="DejaVu Sans"/>
            </a:rPr>
            <a:t> </a:t>
          </a:r>
          <a:endParaRPr lang="fa-IR" b="0" strike="noStrike" spc="-1" dirty="0">
            <a:latin typeface="Arial"/>
          </a:endParaRPr>
        </a:p>
      </dgm:t>
    </dgm:pt>
    <dgm:pt modelId="{0EF9845D-DA90-47DC-979D-7BF79D0A05F1}" type="parTrans" cxnId="{D3AB4498-397A-4BDA-B36A-5E5D83BEC08B}">
      <dgm:prSet/>
      <dgm:spPr/>
      <dgm:t>
        <a:bodyPr/>
        <a:lstStyle/>
        <a:p>
          <a:pPr rtl="1"/>
          <a:endParaRPr lang="en-US"/>
        </a:p>
      </dgm:t>
    </dgm:pt>
    <dgm:pt modelId="{0C4B0DD4-1452-4008-951E-F2DD49DE3753}" type="sibTrans" cxnId="{D3AB4498-397A-4BDA-B36A-5E5D83BEC08B}">
      <dgm:prSet/>
      <dgm:spPr/>
      <dgm:t>
        <a:bodyPr/>
        <a:lstStyle/>
        <a:p>
          <a:pPr rtl="1"/>
          <a:endParaRPr lang="en-US"/>
        </a:p>
      </dgm:t>
    </dgm:pt>
    <dgm:pt modelId="{8A4B5D40-3805-489D-8C03-01061E91EB0E}">
      <dgm:prSet/>
      <dgm:spPr/>
      <dgm:t>
        <a:bodyPr/>
        <a:lstStyle/>
        <a:p>
          <a:pPr rtl="1"/>
          <a:r>
            <a:rPr lang="hi-IN" b="1" strike="noStrike" spc="-1">
              <a:latin typeface="B Zar"/>
              <a:cs typeface="B Zar"/>
            </a:rPr>
            <a:t>استرالیا</a:t>
          </a:r>
          <a:endParaRPr lang="en-US" b="0" strike="noStrike" spc="-1" dirty="0">
            <a:latin typeface="Arial"/>
          </a:endParaRPr>
        </a:p>
      </dgm:t>
    </dgm:pt>
    <dgm:pt modelId="{A4602BE3-12EA-42C9-8DD7-337CEE8B94DA}" type="parTrans" cxnId="{6C84FEF4-3BC4-46F1-8F7D-F2AA3F34479A}">
      <dgm:prSet/>
      <dgm:spPr/>
      <dgm:t>
        <a:bodyPr/>
        <a:lstStyle/>
        <a:p>
          <a:pPr rtl="1"/>
          <a:endParaRPr lang="en-US"/>
        </a:p>
      </dgm:t>
    </dgm:pt>
    <dgm:pt modelId="{090BCA05-0522-4952-8A07-6864C38D33B3}" type="sibTrans" cxnId="{6C84FEF4-3BC4-46F1-8F7D-F2AA3F34479A}">
      <dgm:prSet/>
      <dgm:spPr/>
      <dgm:t>
        <a:bodyPr/>
        <a:lstStyle/>
        <a:p>
          <a:pPr rtl="1"/>
          <a:endParaRPr lang="en-US"/>
        </a:p>
      </dgm:t>
    </dgm:pt>
    <dgm:pt modelId="{51CB5CDB-3B7A-4C18-9D66-5277C8E8ECE8}">
      <dgm:prSet/>
      <dgm:spPr/>
      <dgm:t>
        <a:bodyPr/>
        <a:lstStyle/>
        <a:p>
          <a:pPr rtl="1"/>
          <a:r>
            <a:rPr lang="en-US" b="1" strike="noStrike" spc="-1">
              <a:latin typeface="B Zar"/>
              <a:ea typeface="DejaVu Sans"/>
            </a:rPr>
            <a:t>...</a:t>
          </a:r>
          <a:endParaRPr lang="en-US" b="0" strike="noStrike" spc="-1" dirty="0">
            <a:latin typeface="Arial"/>
          </a:endParaRPr>
        </a:p>
      </dgm:t>
    </dgm:pt>
    <dgm:pt modelId="{566CB79F-2C55-42F6-9E05-600E66707664}" type="parTrans" cxnId="{D9D5F7F0-1382-42DE-BDC6-C41B0F27DFF9}">
      <dgm:prSet/>
      <dgm:spPr/>
      <dgm:t>
        <a:bodyPr/>
        <a:lstStyle/>
        <a:p>
          <a:pPr rtl="1"/>
          <a:endParaRPr lang="en-US"/>
        </a:p>
      </dgm:t>
    </dgm:pt>
    <dgm:pt modelId="{D22D12F8-722D-4B13-B7B0-20D19438384D}" type="sibTrans" cxnId="{D9D5F7F0-1382-42DE-BDC6-C41B0F27DFF9}">
      <dgm:prSet/>
      <dgm:spPr/>
      <dgm:t>
        <a:bodyPr/>
        <a:lstStyle/>
        <a:p>
          <a:pPr rtl="1"/>
          <a:endParaRPr lang="en-US"/>
        </a:p>
      </dgm:t>
    </dgm:pt>
    <dgm:pt modelId="{270A357C-2DAB-4546-9375-D0806F0A961F}" type="pres">
      <dgm:prSet presAssocID="{2B9B64F0-782C-425C-A905-6D9BD71A5446}" presName="Name0" presStyleCnt="0">
        <dgm:presLayoutVars>
          <dgm:chMax/>
          <dgm:chPref val="3"/>
          <dgm:dir val="rev"/>
          <dgm:animOne val="branch"/>
          <dgm:animLvl val="lvl"/>
        </dgm:presLayoutVars>
      </dgm:prSet>
      <dgm:spPr/>
    </dgm:pt>
    <dgm:pt modelId="{8B85C533-D717-42DB-B47B-6086BE2E75A5}" type="pres">
      <dgm:prSet presAssocID="{A9DA0483-3031-4313-A7C8-346DE3812FAF}" presName="composite" presStyleCnt="0"/>
      <dgm:spPr/>
    </dgm:pt>
    <dgm:pt modelId="{53B851DF-637D-4070-AA32-F08F267E1ADC}" type="pres">
      <dgm:prSet presAssocID="{A9DA0483-3031-4313-A7C8-346DE3812FAF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9028EFB8-7DE8-4315-9E98-DC51EA49BAB2}" type="pres">
      <dgm:prSet presAssocID="{A9DA0483-3031-4313-A7C8-346DE3812FAF}" presName="Parent" presStyleLbl="alignNode1" presStyleIdx="0" presStyleCnt="6">
        <dgm:presLayoutVars>
          <dgm:chMax val="3"/>
          <dgm:chPref val="3"/>
          <dgm:bulletEnabled val="1"/>
        </dgm:presLayoutVars>
      </dgm:prSet>
      <dgm:spPr/>
    </dgm:pt>
    <dgm:pt modelId="{40F7FF38-96BC-4823-930F-2A8525D309AE}" type="pres">
      <dgm:prSet presAssocID="{A9DA0483-3031-4313-A7C8-346DE3812FAF}" presName="Accent" presStyleLbl="parChTrans1D1" presStyleIdx="0" presStyleCnt="6"/>
      <dgm:spPr/>
    </dgm:pt>
    <dgm:pt modelId="{FEC66D80-6455-457C-A814-DF2EE2B27E33}" type="pres">
      <dgm:prSet presAssocID="{CC25E500-EC40-49DF-9EA3-070728F7725D}" presName="sibTrans" presStyleCnt="0"/>
      <dgm:spPr/>
    </dgm:pt>
    <dgm:pt modelId="{2E2EFC70-71DA-47BA-AF59-B2C55DAD4B1D}" type="pres">
      <dgm:prSet presAssocID="{98CD4219-5C68-493C-9E59-A2940330511A}" presName="composite" presStyleCnt="0"/>
      <dgm:spPr/>
    </dgm:pt>
    <dgm:pt modelId="{2D91549C-2E6C-4C9D-BDD3-D56968642DE7}" type="pres">
      <dgm:prSet presAssocID="{98CD4219-5C68-493C-9E59-A2940330511A}" presName="First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23F80151-B6E2-47A1-9A29-2880005FF5E0}" type="pres">
      <dgm:prSet presAssocID="{98CD4219-5C68-493C-9E59-A2940330511A}" presName="Parent" presStyleLbl="alignNode1" presStyleIdx="1" presStyleCnt="6">
        <dgm:presLayoutVars>
          <dgm:chMax val="3"/>
          <dgm:chPref val="3"/>
          <dgm:bulletEnabled val="1"/>
        </dgm:presLayoutVars>
      </dgm:prSet>
      <dgm:spPr/>
    </dgm:pt>
    <dgm:pt modelId="{A55E7095-5F9F-4039-8EE7-FB509BFBA43D}" type="pres">
      <dgm:prSet presAssocID="{98CD4219-5C68-493C-9E59-A2940330511A}" presName="Accent" presStyleLbl="parChTrans1D1" presStyleIdx="1" presStyleCnt="6"/>
      <dgm:spPr/>
    </dgm:pt>
    <dgm:pt modelId="{CBE4918D-3DCC-45C5-A15A-0325DAF46D5C}" type="pres">
      <dgm:prSet presAssocID="{8A158FCC-A2C3-4D0E-9B16-AA2204ABF5F3}" presName="sibTrans" presStyleCnt="0"/>
      <dgm:spPr/>
    </dgm:pt>
    <dgm:pt modelId="{E651C77D-8B1B-449A-B923-75DFA11B1137}" type="pres">
      <dgm:prSet presAssocID="{AF776E3E-D812-43EB-8364-2A19FDC926A6}" presName="composite" presStyleCnt="0"/>
      <dgm:spPr/>
    </dgm:pt>
    <dgm:pt modelId="{4CCD21DA-8401-477A-8428-3BB8A82F61BD}" type="pres">
      <dgm:prSet presAssocID="{AF776E3E-D812-43EB-8364-2A19FDC926A6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DF42DDB-2C97-44C0-BEA4-797899C6103B}" type="pres">
      <dgm:prSet presAssocID="{AF776E3E-D812-43EB-8364-2A19FDC926A6}" presName="Parent" presStyleLbl="alignNode1" presStyleIdx="2" presStyleCnt="6">
        <dgm:presLayoutVars>
          <dgm:chMax val="3"/>
          <dgm:chPref val="3"/>
          <dgm:bulletEnabled val="1"/>
        </dgm:presLayoutVars>
      </dgm:prSet>
      <dgm:spPr/>
    </dgm:pt>
    <dgm:pt modelId="{612B4B2E-5875-4E68-A59F-1CF49B87E536}" type="pres">
      <dgm:prSet presAssocID="{AF776E3E-D812-43EB-8364-2A19FDC926A6}" presName="Accent" presStyleLbl="parChTrans1D1" presStyleIdx="2" presStyleCnt="6"/>
      <dgm:spPr/>
    </dgm:pt>
    <dgm:pt modelId="{034AA09C-BDF6-4264-A08F-00552E592878}" type="pres">
      <dgm:prSet presAssocID="{FA1FEFEB-37D1-4E07-80A4-439D8C305919}" presName="sibTrans" presStyleCnt="0"/>
      <dgm:spPr/>
    </dgm:pt>
    <dgm:pt modelId="{F1A6C669-13E8-4286-818A-44AE9FCA9A6F}" type="pres">
      <dgm:prSet presAssocID="{A72B53B6-6E44-4D8B-9C65-010CC9EF22C8}" presName="composite" presStyleCnt="0"/>
      <dgm:spPr/>
    </dgm:pt>
    <dgm:pt modelId="{B1B04467-8BCB-485B-9B3D-2424A7EA23F7}" type="pres">
      <dgm:prSet presAssocID="{A72B53B6-6E44-4D8B-9C65-010CC9EF22C8}" presName="First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E22AAFE2-3D8B-49B1-88CE-F8412BE3D91C}" type="pres">
      <dgm:prSet presAssocID="{A72B53B6-6E44-4D8B-9C65-010CC9EF22C8}" presName="Parent" presStyleLbl="alignNode1" presStyleIdx="3" presStyleCnt="6">
        <dgm:presLayoutVars>
          <dgm:chMax val="3"/>
          <dgm:chPref val="3"/>
          <dgm:bulletEnabled val="1"/>
        </dgm:presLayoutVars>
      </dgm:prSet>
      <dgm:spPr/>
    </dgm:pt>
    <dgm:pt modelId="{4487A929-C7D5-4099-BADD-12D8CC808E2D}" type="pres">
      <dgm:prSet presAssocID="{A72B53B6-6E44-4D8B-9C65-010CC9EF22C8}" presName="Accent" presStyleLbl="parChTrans1D1" presStyleIdx="3" presStyleCnt="6"/>
      <dgm:spPr/>
    </dgm:pt>
    <dgm:pt modelId="{DCA06AB1-CEF9-4DA6-9939-25DF0FFF39AB}" type="pres">
      <dgm:prSet presAssocID="{0C4B0DD4-1452-4008-951E-F2DD49DE3753}" presName="sibTrans" presStyleCnt="0"/>
      <dgm:spPr/>
    </dgm:pt>
    <dgm:pt modelId="{066E6F71-595B-49EB-9166-3326466B3096}" type="pres">
      <dgm:prSet presAssocID="{8A4B5D40-3805-489D-8C03-01061E91EB0E}" presName="composite" presStyleCnt="0"/>
      <dgm:spPr/>
    </dgm:pt>
    <dgm:pt modelId="{1AE2F2B5-D591-4549-8ABA-30AE8A6F07B2}" type="pres">
      <dgm:prSet presAssocID="{8A4B5D40-3805-489D-8C03-01061E91EB0E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7C60EB45-9CB6-49EB-A9B5-B511C0821986}" type="pres">
      <dgm:prSet presAssocID="{8A4B5D40-3805-489D-8C03-01061E91EB0E}" presName="Parent" presStyleLbl="alignNode1" presStyleIdx="4" presStyleCnt="6">
        <dgm:presLayoutVars>
          <dgm:chMax val="3"/>
          <dgm:chPref val="3"/>
          <dgm:bulletEnabled val="1"/>
        </dgm:presLayoutVars>
      </dgm:prSet>
      <dgm:spPr/>
    </dgm:pt>
    <dgm:pt modelId="{FCC81741-5897-4304-89D9-2EA0DDF9262B}" type="pres">
      <dgm:prSet presAssocID="{8A4B5D40-3805-489D-8C03-01061E91EB0E}" presName="Accent" presStyleLbl="parChTrans1D1" presStyleIdx="4" presStyleCnt="6"/>
      <dgm:spPr/>
    </dgm:pt>
    <dgm:pt modelId="{DD45DD41-C4C2-48C2-9C0F-B549DA46068A}" type="pres">
      <dgm:prSet presAssocID="{090BCA05-0522-4952-8A07-6864C38D33B3}" presName="sibTrans" presStyleCnt="0"/>
      <dgm:spPr/>
    </dgm:pt>
    <dgm:pt modelId="{9D60BAA1-AE16-49A5-8AA3-81E287F2953D}" type="pres">
      <dgm:prSet presAssocID="{51CB5CDB-3B7A-4C18-9D66-5277C8E8ECE8}" presName="composite" presStyleCnt="0"/>
      <dgm:spPr/>
    </dgm:pt>
    <dgm:pt modelId="{42E1572F-987B-40B1-A065-245BAFD62C41}" type="pres">
      <dgm:prSet presAssocID="{51CB5CDB-3B7A-4C18-9D66-5277C8E8ECE8}" presName="FirstChild" presStyleLbl="revTx" presStyleIdx="5" presStyleCnt="6">
        <dgm:presLayoutVars>
          <dgm:chMax val="0"/>
          <dgm:chPref val="0"/>
          <dgm:bulletEnabled val="1"/>
        </dgm:presLayoutVars>
      </dgm:prSet>
      <dgm:spPr/>
    </dgm:pt>
    <dgm:pt modelId="{0B5DD462-C5CC-4419-B5CB-6D4EDB1E207F}" type="pres">
      <dgm:prSet presAssocID="{51CB5CDB-3B7A-4C18-9D66-5277C8E8ECE8}" presName="Parent" presStyleLbl="alignNode1" presStyleIdx="5" presStyleCnt="6">
        <dgm:presLayoutVars>
          <dgm:chMax val="3"/>
          <dgm:chPref val="3"/>
          <dgm:bulletEnabled val="1"/>
        </dgm:presLayoutVars>
      </dgm:prSet>
      <dgm:spPr/>
    </dgm:pt>
    <dgm:pt modelId="{8A7B61EB-F740-46F2-B5FF-370ED7FD2177}" type="pres">
      <dgm:prSet presAssocID="{51CB5CDB-3B7A-4C18-9D66-5277C8E8ECE8}" presName="Accent" presStyleLbl="parChTrans1D1" presStyleIdx="5" presStyleCnt="6"/>
      <dgm:spPr/>
    </dgm:pt>
  </dgm:ptLst>
  <dgm:cxnLst>
    <dgm:cxn modelId="{FA3C7A46-CCF3-46BA-BD1C-2C785C1487D2}" srcId="{2B9B64F0-782C-425C-A905-6D9BD71A5446}" destId="{AF776E3E-D812-43EB-8364-2A19FDC926A6}" srcOrd="2" destOrd="0" parTransId="{BD8937EC-302B-4C69-AD47-A264492FBBBF}" sibTransId="{FA1FEFEB-37D1-4E07-80A4-439D8C305919}"/>
    <dgm:cxn modelId="{6552054A-41A1-4F13-8F71-8C9F29C1FDED}" type="presOf" srcId="{51CB5CDB-3B7A-4C18-9D66-5277C8E8ECE8}" destId="{0B5DD462-C5CC-4419-B5CB-6D4EDB1E207F}" srcOrd="0" destOrd="0" presId="urn:microsoft.com/office/officeart/2011/layout/TabList"/>
    <dgm:cxn modelId="{E1978873-3C4E-4444-BF0B-385436E9234E}" srcId="{2B9B64F0-782C-425C-A905-6D9BD71A5446}" destId="{98CD4219-5C68-493C-9E59-A2940330511A}" srcOrd="1" destOrd="0" parTransId="{75EAA900-57AC-4660-88FE-FCC4E5F66A2C}" sibTransId="{8A158FCC-A2C3-4D0E-9B16-AA2204ABF5F3}"/>
    <dgm:cxn modelId="{D3AB4498-397A-4BDA-B36A-5E5D83BEC08B}" srcId="{2B9B64F0-782C-425C-A905-6D9BD71A5446}" destId="{A72B53B6-6E44-4D8B-9C65-010CC9EF22C8}" srcOrd="3" destOrd="0" parTransId="{0EF9845D-DA90-47DC-979D-7BF79D0A05F1}" sibTransId="{0C4B0DD4-1452-4008-951E-F2DD49DE3753}"/>
    <dgm:cxn modelId="{B77FFAA2-C739-469E-9337-57BA844FFEDA}" type="presOf" srcId="{A9DA0483-3031-4313-A7C8-346DE3812FAF}" destId="{9028EFB8-7DE8-4315-9E98-DC51EA49BAB2}" srcOrd="0" destOrd="0" presId="urn:microsoft.com/office/officeart/2011/layout/TabList"/>
    <dgm:cxn modelId="{A8358BA8-78A2-4FC6-AA47-D5CF0437272D}" type="presOf" srcId="{A72B53B6-6E44-4D8B-9C65-010CC9EF22C8}" destId="{E22AAFE2-3D8B-49B1-88CE-F8412BE3D91C}" srcOrd="0" destOrd="0" presId="urn:microsoft.com/office/officeart/2011/layout/TabList"/>
    <dgm:cxn modelId="{C1BB84B0-2013-4AB6-AF07-F980BAC03824}" srcId="{2B9B64F0-782C-425C-A905-6D9BD71A5446}" destId="{A9DA0483-3031-4313-A7C8-346DE3812FAF}" srcOrd="0" destOrd="0" parTransId="{B1DE38B5-5ABF-4E44-9708-2F84B54B0979}" sibTransId="{CC25E500-EC40-49DF-9EA3-070728F7725D}"/>
    <dgm:cxn modelId="{536EEFB8-0209-471A-B90C-4002DD5B176A}" type="presOf" srcId="{8A4B5D40-3805-489D-8C03-01061E91EB0E}" destId="{7C60EB45-9CB6-49EB-A9B5-B511C0821986}" srcOrd="0" destOrd="0" presId="urn:microsoft.com/office/officeart/2011/layout/TabList"/>
    <dgm:cxn modelId="{FF4B32C0-FAD0-4D71-AEAC-0321EA426852}" type="presOf" srcId="{98CD4219-5C68-493C-9E59-A2940330511A}" destId="{23F80151-B6E2-47A1-9A29-2880005FF5E0}" srcOrd="0" destOrd="0" presId="urn:microsoft.com/office/officeart/2011/layout/TabList"/>
    <dgm:cxn modelId="{16727AEE-9653-4BF1-9880-4CC1A8B46FBC}" type="presOf" srcId="{AF776E3E-D812-43EB-8364-2A19FDC926A6}" destId="{DDF42DDB-2C97-44C0-BEA4-797899C6103B}" srcOrd="0" destOrd="0" presId="urn:microsoft.com/office/officeart/2011/layout/TabList"/>
    <dgm:cxn modelId="{F21717F0-6B7F-4309-8B7C-F2DE791B632E}" type="presOf" srcId="{2B9B64F0-782C-425C-A905-6D9BD71A5446}" destId="{270A357C-2DAB-4546-9375-D0806F0A961F}" srcOrd="0" destOrd="0" presId="urn:microsoft.com/office/officeart/2011/layout/TabList"/>
    <dgm:cxn modelId="{D9D5F7F0-1382-42DE-BDC6-C41B0F27DFF9}" srcId="{2B9B64F0-782C-425C-A905-6D9BD71A5446}" destId="{51CB5CDB-3B7A-4C18-9D66-5277C8E8ECE8}" srcOrd="5" destOrd="0" parTransId="{566CB79F-2C55-42F6-9E05-600E66707664}" sibTransId="{D22D12F8-722D-4B13-B7B0-20D19438384D}"/>
    <dgm:cxn modelId="{6C84FEF4-3BC4-46F1-8F7D-F2AA3F34479A}" srcId="{2B9B64F0-782C-425C-A905-6D9BD71A5446}" destId="{8A4B5D40-3805-489D-8C03-01061E91EB0E}" srcOrd="4" destOrd="0" parTransId="{A4602BE3-12EA-42C9-8DD7-337CEE8B94DA}" sibTransId="{090BCA05-0522-4952-8A07-6864C38D33B3}"/>
    <dgm:cxn modelId="{0580177D-4656-4637-8D5B-3B6FECC30A9C}" type="presParOf" srcId="{270A357C-2DAB-4546-9375-D0806F0A961F}" destId="{8B85C533-D717-42DB-B47B-6086BE2E75A5}" srcOrd="0" destOrd="0" presId="urn:microsoft.com/office/officeart/2011/layout/TabList"/>
    <dgm:cxn modelId="{82290F8D-DF1D-443F-AFF5-99C9CA2C12AA}" type="presParOf" srcId="{8B85C533-D717-42DB-B47B-6086BE2E75A5}" destId="{53B851DF-637D-4070-AA32-F08F267E1ADC}" srcOrd="0" destOrd="0" presId="urn:microsoft.com/office/officeart/2011/layout/TabList"/>
    <dgm:cxn modelId="{31E0206E-13A1-4B2D-BC15-E2C5B7A1297B}" type="presParOf" srcId="{8B85C533-D717-42DB-B47B-6086BE2E75A5}" destId="{9028EFB8-7DE8-4315-9E98-DC51EA49BAB2}" srcOrd="1" destOrd="0" presId="urn:microsoft.com/office/officeart/2011/layout/TabList"/>
    <dgm:cxn modelId="{FF688370-8D03-4BD9-B15C-0E61C6230F40}" type="presParOf" srcId="{8B85C533-D717-42DB-B47B-6086BE2E75A5}" destId="{40F7FF38-96BC-4823-930F-2A8525D309AE}" srcOrd="2" destOrd="0" presId="urn:microsoft.com/office/officeart/2011/layout/TabList"/>
    <dgm:cxn modelId="{9A33EA09-D2F0-4AC7-81CF-0BE4A9D1742B}" type="presParOf" srcId="{270A357C-2DAB-4546-9375-D0806F0A961F}" destId="{FEC66D80-6455-457C-A814-DF2EE2B27E33}" srcOrd="1" destOrd="0" presId="urn:microsoft.com/office/officeart/2011/layout/TabList"/>
    <dgm:cxn modelId="{4082909F-9DD6-4D55-B6CF-EE59FE543325}" type="presParOf" srcId="{270A357C-2DAB-4546-9375-D0806F0A961F}" destId="{2E2EFC70-71DA-47BA-AF59-B2C55DAD4B1D}" srcOrd="2" destOrd="0" presId="urn:microsoft.com/office/officeart/2011/layout/TabList"/>
    <dgm:cxn modelId="{59ECB4F1-B8C5-44FE-97F2-E0ED6F6D07B9}" type="presParOf" srcId="{2E2EFC70-71DA-47BA-AF59-B2C55DAD4B1D}" destId="{2D91549C-2E6C-4C9D-BDD3-D56968642DE7}" srcOrd="0" destOrd="0" presId="urn:microsoft.com/office/officeart/2011/layout/TabList"/>
    <dgm:cxn modelId="{F97B6820-E5A0-435E-A30A-D38003F44CF2}" type="presParOf" srcId="{2E2EFC70-71DA-47BA-AF59-B2C55DAD4B1D}" destId="{23F80151-B6E2-47A1-9A29-2880005FF5E0}" srcOrd="1" destOrd="0" presId="urn:microsoft.com/office/officeart/2011/layout/TabList"/>
    <dgm:cxn modelId="{4F9A0460-91AC-4302-BC6A-C003F3396E62}" type="presParOf" srcId="{2E2EFC70-71DA-47BA-AF59-B2C55DAD4B1D}" destId="{A55E7095-5F9F-4039-8EE7-FB509BFBA43D}" srcOrd="2" destOrd="0" presId="urn:microsoft.com/office/officeart/2011/layout/TabList"/>
    <dgm:cxn modelId="{9B7710B7-4021-4B82-94F7-73D9E1EFFB75}" type="presParOf" srcId="{270A357C-2DAB-4546-9375-D0806F0A961F}" destId="{CBE4918D-3DCC-45C5-A15A-0325DAF46D5C}" srcOrd="3" destOrd="0" presId="urn:microsoft.com/office/officeart/2011/layout/TabList"/>
    <dgm:cxn modelId="{D58FB513-72DF-4E67-A561-5520B5B027AB}" type="presParOf" srcId="{270A357C-2DAB-4546-9375-D0806F0A961F}" destId="{E651C77D-8B1B-449A-B923-75DFA11B1137}" srcOrd="4" destOrd="0" presId="urn:microsoft.com/office/officeart/2011/layout/TabList"/>
    <dgm:cxn modelId="{176F0FF1-09FB-485A-9E34-F0D3269AA789}" type="presParOf" srcId="{E651C77D-8B1B-449A-B923-75DFA11B1137}" destId="{4CCD21DA-8401-477A-8428-3BB8A82F61BD}" srcOrd="0" destOrd="0" presId="urn:microsoft.com/office/officeart/2011/layout/TabList"/>
    <dgm:cxn modelId="{BE267E9C-C768-427F-B8AE-3AA8D56EF728}" type="presParOf" srcId="{E651C77D-8B1B-449A-B923-75DFA11B1137}" destId="{DDF42DDB-2C97-44C0-BEA4-797899C6103B}" srcOrd="1" destOrd="0" presId="urn:microsoft.com/office/officeart/2011/layout/TabList"/>
    <dgm:cxn modelId="{00D05CB7-81F8-4638-A2A2-FC8C149F55B0}" type="presParOf" srcId="{E651C77D-8B1B-449A-B923-75DFA11B1137}" destId="{612B4B2E-5875-4E68-A59F-1CF49B87E536}" srcOrd="2" destOrd="0" presId="urn:microsoft.com/office/officeart/2011/layout/TabList"/>
    <dgm:cxn modelId="{1E79BACD-7EB4-4D2A-8864-A314BC7659F5}" type="presParOf" srcId="{270A357C-2DAB-4546-9375-D0806F0A961F}" destId="{034AA09C-BDF6-4264-A08F-00552E592878}" srcOrd="5" destOrd="0" presId="urn:microsoft.com/office/officeart/2011/layout/TabList"/>
    <dgm:cxn modelId="{BBDD7E81-4E48-43E3-918A-7C9EF16B7729}" type="presParOf" srcId="{270A357C-2DAB-4546-9375-D0806F0A961F}" destId="{F1A6C669-13E8-4286-818A-44AE9FCA9A6F}" srcOrd="6" destOrd="0" presId="urn:microsoft.com/office/officeart/2011/layout/TabList"/>
    <dgm:cxn modelId="{443D78BD-69A6-48C0-A887-8C87BF2B5295}" type="presParOf" srcId="{F1A6C669-13E8-4286-818A-44AE9FCA9A6F}" destId="{B1B04467-8BCB-485B-9B3D-2424A7EA23F7}" srcOrd="0" destOrd="0" presId="urn:microsoft.com/office/officeart/2011/layout/TabList"/>
    <dgm:cxn modelId="{2D1551E2-FE52-49EB-88FF-636B7DEB0065}" type="presParOf" srcId="{F1A6C669-13E8-4286-818A-44AE9FCA9A6F}" destId="{E22AAFE2-3D8B-49B1-88CE-F8412BE3D91C}" srcOrd="1" destOrd="0" presId="urn:microsoft.com/office/officeart/2011/layout/TabList"/>
    <dgm:cxn modelId="{D1A302CA-9D4C-4C95-968D-B71FDA3DA762}" type="presParOf" srcId="{F1A6C669-13E8-4286-818A-44AE9FCA9A6F}" destId="{4487A929-C7D5-4099-BADD-12D8CC808E2D}" srcOrd="2" destOrd="0" presId="urn:microsoft.com/office/officeart/2011/layout/TabList"/>
    <dgm:cxn modelId="{72F3A04D-F14A-4B02-A16A-4F8369EB3BD1}" type="presParOf" srcId="{270A357C-2DAB-4546-9375-D0806F0A961F}" destId="{DCA06AB1-CEF9-4DA6-9939-25DF0FFF39AB}" srcOrd="7" destOrd="0" presId="urn:microsoft.com/office/officeart/2011/layout/TabList"/>
    <dgm:cxn modelId="{D451508A-421A-4868-AB3D-79113039F3B5}" type="presParOf" srcId="{270A357C-2DAB-4546-9375-D0806F0A961F}" destId="{066E6F71-595B-49EB-9166-3326466B3096}" srcOrd="8" destOrd="0" presId="urn:microsoft.com/office/officeart/2011/layout/TabList"/>
    <dgm:cxn modelId="{7C879AD4-8BAB-4324-9901-720CE9B2EA95}" type="presParOf" srcId="{066E6F71-595B-49EB-9166-3326466B3096}" destId="{1AE2F2B5-D591-4549-8ABA-30AE8A6F07B2}" srcOrd="0" destOrd="0" presId="urn:microsoft.com/office/officeart/2011/layout/TabList"/>
    <dgm:cxn modelId="{085B582B-AD64-4965-9939-0762162D746C}" type="presParOf" srcId="{066E6F71-595B-49EB-9166-3326466B3096}" destId="{7C60EB45-9CB6-49EB-A9B5-B511C0821986}" srcOrd="1" destOrd="0" presId="urn:microsoft.com/office/officeart/2011/layout/TabList"/>
    <dgm:cxn modelId="{9195A06C-7D94-4A40-88C1-BBD2F28C9F6A}" type="presParOf" srcId="{066E6F71-595B-49EB-9166-3326466B3096}" destId="{FCC81741-5897-4304-89D9-2EA0DDF9262B}" srcOrd="2" destOrd="0" presId="urn:microsoft.com/office/officeart/2011/layout/TabList"/>
    <dgm:cxn modelId="{E7D9EEFC-349C-4D72-8BCF-D5A9DBC0DD4F}" type="presParOf" srcId="{270A357C-2DAB-4546-9375-D0806F0A961F}" destId="{DD45DD41-C4C2-48C2-9C0F-B549DA46068A}" srcOrd="9" destOrd="0" presId="urn:microsoft.com/office/officeart/2011/layout/TabList"/>
    <dgm:cxn modelId="{C84EE176-A189-4CB2-B894-C2ED7FE32D10}" type="presParOf" srcId="{270A357C-2DAB-4546-9375-D0806F0A961F}" destId="{9D60BAA1-AE16-49A5-8AA3-81E287F2953D}" srcOrd="10" destOrd="0" presId="urn:microsoft.com/office/officeart/2011/layout/TabList"/>
    <dgm:cxn modelId="{1F5CA3EE-E810-4006-A90C-66828FC34CA7}" type="presParOf" srcId="{9D60BAA1-AE16-49A5-8AA3-81E287F2953D}" destId="{42E1572F-987B-40B1-A065-245BAFD62C41}" srcOrd="0" destOrd="0" presId="urn:microsoft.com/office/officeart/2011/layout/TabList"/>
    <dgm:cxn modelId="{6E0949CB-B741-4283-9CAB-B0D5635A3EFB}" type="presParOf" srcId="{9D60BAA1-AE16-49A5-8AA3-81E287F2953D}" destId="{0B5DD462-C5CC-4419-B5CB-6D4EDB1E207F}" srcOrd="1" destOrd="0" presId="urn:microsoft.com/office/officeart/2011/layout/TabList"/>
    <dgm:cxn modelId="{5768E7AD-004D-4459-9C71-B394AF83F99F}" type="presParOf" srcId="{9D60BAA1-AE16-49A5-8AA3-81E287F2953D}" destId="{8A7B61EB-F740-46F2-B5FF-370ED7FD2177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7DA6A-1966-4299-A4C9-73A5BB475D79}">
      <dsp:nvSpPr>
        <dsp:cNvPr id="0" name=""/>
        <dsp:cNvSpPr/>
      </dsp:nvSpPr>
      <dsp:spPr>
        <a:xfrm>
          <a:off x="6850677" y="-922605"/>
          <a:ext cx="7177799" cy="7177799"/>
        </a:xfrm>
        <a:prstGeom prst="blockArc">
          <a:avLst>
            <a:gd name="adj1" fmla="val 8100000"/>
            <a:gd name="adj2" fmla="val 13500000"/>
            <a:gd name="adj3" fmla="val 30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879690-A604-4CC7-9F07-CD2921C1E489}">
      <dsp:nvSpPr>
        <dsp:cNvPr id="0" name=""/>
        <dsp:cNvSpPr/>
      </dsp:nvSpPr>
      <dsp:spPr>
        <a:xfrm>
          <a:off x="75222" y="333180"/>
          <a:ext cx="7421896" cy="666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529262" bIns="4572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strike="noStrike" kern="1200" spc="-1" dirty="0">
              <a:latin typeface="B Zar"/>
              <a:cs typeface="B Zar"/>
            </a:rPr>
            <a:t>معرفی ستاد</a:t>
          </a:r>
          <a:br>
            <a:rPr lang="fa-IR" sz="1800" b="1" strike="noStrike" kern="1200" spc="-1" dirty="0">
              <a:latin typeface="B Zar"/>
              <a:cs typeface="B Zar"/>
            </a:rPr>
          </a:br>
          <a:endParaRPr lang="en-US" sz="1800" kern="1200" dirty="0"/>
        </a:p>
      </dsp:txBody>
      <dsp:txXfrm>
        <a:off x="75222" y="333180"/>
        <a:ext cx="7421896" cy="666786"/>
      </dsp:txXfrm>
    </dsp:sp>
    <dsp:sp modelId="{E6C428BC-8FB2-4781-86C4-DE353DB16489}">
      <dsp:nvSpPr>
        <dsp:cNvPr id="0" name=""/>
        <dsp:cNvSpPr/>
      </dsp:nvSpPr>
      <dsp:spPr>
        <a:xfrm>
          <a:off x="7080377" y="249831"/>
          <a:ext cx="833483" cy="833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C5FDB2-2D6A-4EE5-BEA6-5F1065F88C8E}">
      <dsp:nvSpPr>
        <dsp:cNvPr id="0" name=""/>
        <dsp:cNvSpPr/>
      </dsp:nvSpPr>
      <dsp:spPr>
        <a:xfrm>
          <a:off x="75222" y="1333040"/>
          <a:ext cx="6944096" cy="666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529262" bIns="4572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strike="noStrike" kern="1200" spc="-1">
              <a:latin typeface="B Zar"/>
              <a:cs typeface="B Zar"/>
            </a:rPr>
            <a:t>فعالیت‌های کلان</a:t>
          </a:r>
          <a:br>
            <a:rPr lang="fa-IR" sz="1800" b="1" strike="noStrike" kern="1200" spc="-1">
              <a:latin typeface="B Zar"/>
              <a:cs typeface="B Zar"/>
            </a:rPr>
          </a:br>
          <a:endParaRPr lang="en-US" sz="1800" b="0" strike="noStrike" kern="1200" spc="-1" dirty="0">
            <a:latin typeface="Arial"/>
          </a:endParaRPr>
        </a:p>
      </dsp:txBody>
      <dsp:txXfrm>
        <a:off x="75222" y="1333040"/>
        <a:ext cx="6944096" cy="666786"/>
      </dsp:txXfrm>
    </dsp:sp>
    <dsp:sp modelId="{F8818808-A060-47A1-935B-BAA9DB0BB5EA}">
      <dsp:nvSpPr>
        <dsp:cNvPr id="0" name=""/>
        <dsp:cNvSpPr/>
      </dsp:nvSpPr>
      <dsp:spPr>
        <a:xfrm>
          <a:off x="6602577" y="1249692"/>
          <a:ext cx="833483" cy="833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CF6CF-92CD-478B-972D-7A36C61B4F99}">
      <dsp:nvSpPr>
        <dsp:cNvPr id="0" name=""/>
        <dsp:cNvSpPr/>
      </dsp:nvSpPr>
      <dsp:spPr>
        <a:xfrm>
          <a:off x="75222" y="2332901"/>
          <a:ext cx="6797450" cy="666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529262" bIns="4572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strike="noStrike" kern="1200" spc="-1">
              <a:latin typeface="B Zar"/>
              <a:cs typeface="B Zar"/>
            </a:rPr>
            <a:t>فعالیت‌های انجام شده</a:t>
          </a:r>
          <a:br>
            <a:rPr lang="fa-IR" sz="1800" b="1" strike="noStrike" kern="1200" spc="-1">
              <a:latin typeface="B Zar"/>
              <a:cs typeface="B Zar"/>
            </a:rPr>
          </a:br>
          <a:endParaRPr lang="en-US" sz="1800" b="0" strike="noStrike" kern="1200" spc="-1" dirty="0">
            <a:latin typeface="Arial"/>
          </a:endParaRPr>
        </a:p>
      </dsp:txBody>
      <dsp:txXfrm>
        <a:off x="75222" y="2332901"/>
        <a:ext cx="6797450" cy="666786"/>
      </dsp:txXfrm>
    </dsp:sp>
    <dsp:sp modelId="{124A2CE2-197D-49CA-BAFE-C33B9AE9D76C}">
      <dsp:nvSpPr>
        <dsp:cNvPr id="0" name=""/>
        <dsp:cNvSpPr/>
      </dsp:nvSpPr>
      <dsp:spPr>
        <a:xfrm>
          <a:off x="6455931" y="2249552"/>
          <a:ext cx="833483" cy="833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47944-B938-4738-B821-2618CCA9E044}">
      <dsp:nvSpPr>
        <dsp:cNvPr id="0" name=""/>
        <dsp:cNvSpPr/>
      </dsp:nvSpPr>
      <dsp:spPr>
        <a:xfrm>
          <a:off x="75222" y="3332761"/>
          <a:ext cx="6944096" cy="666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529262" bIns="4572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strike="noStrike" kern="1200" spc="-1">
              <a:latin typeface="B Zar"/>
              <a:cs typeface="B Zar"/>
            </a:rPr>
            <a:t>برنامه‌های در حال اجرا</a:t>
          </a:r>
          <a:br>
            <a:rPr lang="fa-IR" sz="1800" b="1" strike="noStrike" kern="1200" spc="-1">
              <a:latin typeface="B Zar"/>
              <a:cs typeface="B Zar"/>
            </a:rPr>
          </a:br>
          <a:endParaRPr lang="en-US" sz="1800" b="0" strike="noStrike" kern="1200" spc="-1" dirty="0">
            <a:latin typeface="Arial"/>
          </a:endParaRPr>
        </a:p>
      </dsp:txBody>
      <dsp:txXfrm>
        <a:off x="75222" y="3332761"/>
        <a:ext cx="6944096" cy="666786"/>
      </dsp:txXfrm>
    </dsp:sp>
    <dsp:sp modelId="{92E262DF-C794-464B-A652-339F7A80A747}">
      <dsp:nvSpPr>
        <dsp:cNvPr id="0" name=""/>
        <dsp:cNvSpPr/>
      </dsp:nvSpPr>
      <dsp:spPr>
        <a:xfrm>
          <a:off x="6602577" y="3249413"/>
          <a:ext cx="833483" cy="833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999E4B-795C-43A7-AB14-C0F2BADFCE58}">
      <dsp:nvSpPr>
        <dsp:cNvPr id="0" name=""/>
        <dsp:cNvSpPr/>
      </dsp:nvSpPr>
      <dsp:spPr>
        <a:xfrm>
          <a:off x="75222" y="4332621"/>
          <a:ext cx="7421896" cy="6667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529262" bIns="4572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strike="noStrike" kern="1200" spc="-1">
              <a:latin typeface="B Zar"/>
              <a:cs typeface="B Zar"/>
            </a:rPr>
            <a:t>برنامه‌های پیش رو</a:t>
          </a:r>
          <a:endParaRPr lang="en-US" sz="1800" b="0" strike="noStrike" kern="1200" spc="-1" dirty="0">
            <a:latin typeface="Arial"/>
          </a:endParaRPr>
        </a:p>
      </dsp:txBody>
      <dsp:txXfrm>
        <a:off x="75222" y="4332621"/>
        <a:ext cx="7421896" cy="666786"/>
      </dsp:txXfrm>
    </dsp:sp>
    <dsp:sp modelId="{06BEA433-AEF8-4B6B-A128-3214CCC79F72}">
      <dsp:nvSpPr>
        <dsp:cNvPr id="0" name=""/>
        <dsp:cNvSpPr/>
      </dsp:nvSpPr>
      <dsp:spPr>
        <a:xfrm>
          <a:off x="7080377" y="4249273"/>
          <a:ext cx="833483" cy="8334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6DC413-003B-44BB-9970-F7D92F3C2D84}">
      <dsp:nvSpPr>
        <dsp:cNvPr id="0" name=""/>
        <dsp:cNvSpPr/>
      </dsp:nvSpPr>
      <dsp:spPr>
        <a:xfrm>
          <a:off x="0" y="474618"/>
          <a:ext cx="11314611" cy="2866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140" tIns="541528" rIns="878140" bIns="184912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600" kern="1200" dirty="0">
              <a:cs typeface="B Zar" panose="00000400000000000000" pitchFamily="2" charset="-78"/>
            </a:rPr>
            <a:t>۱۰ طرح پژوهشی هدفمند هر کدام تا سقف 3 میلیارد تومان</a:t>
          </a: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600" kern="1200" dirty="0">
              <a:cs typeface="B Zar" panose="00000400000000000000" pitchFamily="2" charset="-78"/>
            </a:rPr>
            <a:t>حمایت از رساله دکتری در موضوعات مشخص شده تا سقف ۲۰ رساله</a:t>
          </a: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600" kern="1200">
              <a:cs typeface="B Zar" panose="00000400000000000000" pitchFamily="2" charset="-78"/>
            </a:rPr>
            <a:t>حمایت از طرح پسا دکتری در موضوعات مشخص شده تا سقف ۲۰ طرح</a:t>
          </a:r>
          <a:br>
            <a:rPr lang="en-US" sz="2600" kern="1200"/>
          </a:br>
          <a:r>
            <a:rPr lang="en-US" sz="2600" b="1" strike="noStrike" kern="1200" spc="-1">
              <a:latin typeface="B Zar"/>
              <a:ea typeface="DejaVu Sans"/>
            </a:rPr>
            <a:t> </a:t>
          </a:r>
          <a:endParaRPr lang="en-US" sz="2600" b="0" strike="noStrike" kern="1200" spc="-1" dirty="0">
            <a:latin typeface="Arial"/>
          </a:endParaRPr>
        </a:p>
      </dsp:txBody>
      <dsp:txXfrm>
        <a:off x="0" y="474618"/>
        <a:ext cx="11314611" cy="2866500"/>
      </dsp:txXfrm>
    </dsp:sp>
    <dsp:sp modelId="{5F0026F1-2310-46C5-A33E-2311293E3D12}">
      <dsp:nvSpPr>
        <dsp:cNvPr id="0" name=""/>
        <dsp:cNvSpPr/>
      </dsp:nvSpPr>
      <dsp:spPr>
        <a:xfrm>
          <a:off x="2828652" y="90858"/>
          <a:ext cx="7920227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9366" tIns="0" rIns="299366" bIns="0" numCol="1" spcCol="1270" anchor="ctr" anchorCtr="0">
          <a:noAutofit/>
        </a:bodyPr>
        <a:lstStyle/>
        <a:p>
          <a:pPr marL="0" lvl="0" indent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b="1" kern="1200" spc="-1" dirty="0">
              <a:cs typeface="B Zar"/>
            </a:rPr>
            <a:t>فراخوان اول: 15 خرداد تا 31 تیر</a:t>
          </a:r>
          <a:endParaRPr lang="en-US" sz="2600" kern="1200" dirty="0"/>
        </a:p>
      </dsp:txBody>
      <dsp:txXfrm>
        <a:off x="2866119" y="128325"/>
        <a:ext cx="7845293" cy="692586"/>
      </dsp:txXfrm>
    </dsp:sp>
    <dsp:sp modelId="{26CC9182-6693-48A9-9C5B-0358DE5B6AC2}">
      <dsp:nvSpPr>
        <dsp:cNvPr id="0" name=""/>
        <dsp:cNvSpPr/>
      </dsp:nvSpPr>
      <dsp:spPr>
        <a:xfrm>
          <a:off x="0" y="3865278"/>
          <a:ext cx="11314611" cy="184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140" tIns="541528" rIns="878140" bIns="184912" numCol="1" spcCol="1270" anchor="t" anchorCtr="0">
          <a:noAutofit/>
        </a:bodyPr>
        <a:lstStyle/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600" strike="noStrike" kern="1200" spc="-1">
              <a:latin typeface="Arial"/>
              <a:cs typeface="B Zar"/>
            </a:rPr>
            <a:t>ادامه ی حمایت ها</a:t>
          </a:r>
          <a:endParaRPr lang="fa-IR" sz="2600" strike="noStrike" kern="1200" spc="-1" dirty="0">
            <a:latin typeface="Arial"/>
            <a:cs typeface="B Zar"/>
          </a:endParaRPr>
        </a:p>
        <a:p>
          <a:pPr marL="228600" lvl="1" indent="-228600" algn="r" defTabSz="11557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600" strike="noStrike" kern="1200" spc="-1">
              <a:latin typeface="Arial"/>
              <a:cs typeface="B Zar"/>
            </a:rPr>
            <a:t>پروژه ی مشترک </a:t>
          </a:r>
          <a:r>
            <a:rPr lang="fa-IR" sz="2600" kern="1200" spc="-1">
              <a:latin typeface="Arial"/>
              <a:cs typeface="B Zar"/>
            </a:rPr>
            <a:t>(چین و روسیه)</a:t>
          </a:r>
          <a:endParaRPr lang="en-US" sz="2600" strike="noStrike" kern="1200" spc="-1" dirty="0">
            <a:latin typeface="Arial"/>
          </a:endParaRPr>
        </a:p>
      </dsp:txBody>
      <dsp:txXfrm>
        <a:off x="0" y="3865278"/>
        <a:ext cx="11314611" cy="1842750"/>
      </dsp:txXfrm>
    </dsp:sp>
    <dsp:sp modelId="{DAC05712-3C20-4388-95F1-CACEB5F9DDDF}">
      <dsp:nvSpPr>
        <dsp:cNvPr id="0" name=""/>
        <dsp:cNvSpPr/>
      </dsp:nvSpPr>
      <dsp:spPr>
        <a:xfrm>
          <a:off x="2828652" y="3481518"/>
          <a:ext cx="7920227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9366" tIns="0" rIns="299366" bIns="0" numCol="1" spcCol="1270" anchor="ctr" anchorCtr="0">
          <a:noAutofit/>
        </a:bodyPr>
        <a:lstStyle/>
        <a:p>
          <a:pPr marL="0" lvl="0" indent="0" algn="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600" b="1" kern="1200" spc="-1">
              <a:latin typeface="Arial"/>
              <a:cs typeface="B Zar"/>
            </a:rPr>
            <a:t>فراخوان دوم: دی و بهمن</a:t>
          </a:r>
          <a:endParaRPr lang="fa-IR" sz="2600" b="1" kern="1200" spc="-1" dirty="0">
            <a:latin typeface="Arial"/>
            <a:cs typeface="B Zar"/>
          </a:endParaRPr>
        </a:p>
      </dsp:txBody>
      <dsp:txXfrm>
        <a:off x="2866119" y="3518985"/>
        <a:ext cx="7845293" cy="6925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5345F-7046-4502-8446-53E25998F40F}">
      <dsp:nvSpPr>
        <dsp:cNvPr id="0" name=""/>
        <dsp:cNvSpPr/>
      </dsp:nvSpPr>
      <dsp:spPr>
        <a:xfrm>
          <a:off x="992334" y="2583"/>
          <a:ext cx="4197123" cy="2518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300" b="1" strike="noStrike" kern="1200" spc="-1" dirty="0">
              <a:latin typeface="B Zar"/>
              <a:cs typeface="B Zar"/>
            </a:rPr>
            <a:t>راه‌اندازی بخش کوانتوم در شبکه آزمایشگاهی</a:t>
          </a:r>
          <a:br>
            <a:rPr lang="fa-IR" sz="3300" kern="1200" dirty="0"/>
          </a:br>
          <a:r>
            <a:rPr lang="fa-IR" sz="3300" b="1" strike="noStrike" kern="1200" spc="-1" dirty="0">
              <a:latin typeface="B Zar"/>
              <a:ea typeface="DejaVu Sans"/>
            </a:rPr>
            <a:t> </a:t>
          </a:r>
          <a:endParaRPr lang="en-US" sz="3300" kern="1200" dirty="0"/>
        </a:p>
      </dsp:txBody>
      <dsp:txXfrm>
        <a:off x="992334" y="2583"/>
        <a:ext cx="4197123" cy="2518274"/>
      </dsp:txXfrm>
    </dsp:sp>
    <dsp:sp modelId="{32D17BF5-C7B3-4930-9C52-34EADE4FAFA9}">
      <dsp:nvSpPr>
        <dsp:cNvPr id="0" name=""/>
        <dsp:cNvSpPr/>
      </dsp:nvSpPr>
      <dsp:spPr>
        <a:xfrm>
          <a:off x="5609170" y="2583"/>
          <a:ext cx="4197123" cy="2518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300" b="1" strike="noStrike" kern="1200" spc="-1">
              <a:latin typeface="B Zar"/>
              <a:cs typeface="B Zar"/>
            </a:rPr>
            <a:t>تامین مشروط تجهیزات ازمایشگاهی </a:t>
          </a:r>
          <a:br>
            <a:rPr lang="fa-IR" sz="3300" kern="1200"/>
          </a:br>
          <a:r>
            <a:rPr lang="fa-IR" sz="3300" b="1" strike="noStrike" kern="1200" spc="-1">
              <a:latin typeface="B Zar"/>
              <a:ea typeface="DejaVu Sans"/>
            </a:rPr>
            <a:t> </a:t>
          </a:r>
          <a:endParaRPr lang="fa-IR" sz="3300" b="0" strike="noStrike" kern="1200" spc="-1" dirty="0">
            <a:latin typeface="Arial"/>
          </a:endParaRPr>
        </a:p>
      </dsp:txBody>
      <dsp:txXfrm>
        <a:off x="5609170" y="2583"/>
        <a:ext cx="4197123" cy="2518274"/>
      </dsp:txXfrm>
    </dsp:sp>
    <dsp:sp modelId="{58A0DF10-1095-4449-B8D8-3E991F5F312E}">
      <dsp:nvSpPr>
        <dsp:cNvPr id="0" name=""/>
        <dsp:cNvSpPr/>
      </dsp:nvSpPr>
      <dsp:spPr>
        <a:xfrm>
          <a:off x="992334" y="2940570"/>
          <a:ext cx="4197123" cy="2518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3300" b="1" strike="noStrike" kern="1200" spc="-1">
              <a:latin typeface="B Zar"/>
              <a:cs typeface="B Zar"/>
            </a:rPr>
            <a:t>ارائه‌ی خدمات توسط تجهیزات خریداری شده در شبکه</a:t>
          </a:r>
          <a:br>
            <a:rPr lang="fa-IR" sz="3300" kern="1200"/>
          </a:br>
          <a:r>
            <a:rPr lang="fa-IR" sz="3300" b="1" strike="noStrike" kern="1200" spc="-1">
              <a:latin typeface="B Zar"/>
              <a:ea typeface="DejaVu Sans"/>
            </a:rPr>
            <a:t> </a:t>
          </a:r>
          <a:endParaRPr lang="fa-IR" sz="3300" b="0" strike="noStrike" kern="1200" spc="-1" dirty="0">
            <a:latin typeface="Arial"/>
          </a:endParaRPr>
        </a:p>
      </dsp:txBody>
      <dsp:txXfrm>
        <a:off x="992334" y="2940570"/>
        <a:ext cx="4197123" cy="2518274"/>
      </dsp:txXfrm>
    </dsp:sp>
    <dsp:sp modelId="{7D973938-F0BF-45FC-8D6D-90441D2EB035}">
      <dsp:nvSpPr>
        <dsp:cNvPr id="0" name=""/>
        <dsp:cNvSpPr/>
      </dsp:nvSpPr>
      <dsp:spPr>
        <a:xfrm>
          <a:off x="5609170" y="2940570"/>
          <a:ext cx="4197123" cy="25182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300" b="1" strike="noStrike" kern="1200" spc="-1">
              <a:latin typeface="B Zar"/>
              <a:cs typeface="B Zar"/>
            </a:rPr>
            <a:t>اعطای گرنت شبکه آزمایشگاهی به متخصصین </a:t>
          </a:r>
          <a:endParaRPr lang="en-US" sz="3300" b="0" strike="noStrike" kern="1200" spc="-1" dirty="0">
            <a:latin typeface="Arial"/>
          </a:endParaRPr>
        </a:p>
      </dsp:txBody>
      <dsp:txXfrm>
        <a:off x="5609170" y="2940570"/>
        <a:ext cx="4197123" cy="251827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3391E-BE40-4F4D-9942-8FFB6405A286}">
      <dsp:nvSpPr>
        <dsp:cNvPr id="0" name=""/>
        <dsp:cNvSpPr/>
      </dsp:nvSpPr>
      <dsp:spPr>
        <a:xfrm>
          <a:off x="0" y="87425"/>
          <a:ext cx="11428559" cy="1000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strike="noStrike" kern="1200" spc="-1" dirty="0">
              <a:latin typeface="B Zar"/>
              <a:cs typeface="B Zar"/>
            </a:rPr>
            <a:t>شبکه‌سازی</a:t>
          </a:r>
          <a:br>
            <a:rPr lang="fa-IR" sz="2000" kern="1200" dirty="0"/>
          </a:br>
          <a:r>
            <a:rPr lang="fa-IR" sz="2000" b="1" strike="noStrike" kern="1200" spc="-1" dirty="0">
              <a:latin typeface="B Zar"/>
              <a:ea typeface="DejaVu Sans"/>
            </a:rPr>
            <a:t> </a:t>
          </a:r>
          <a:endParaRPr lang="en-US" sz="2000" kern="1200" dirty="0"/>
        </a:p>
      </dsp:txBody>
      <dsp:txXfrm>
        <a:off x="48833" y="136258"/>
        <a:ext cx="11330893" cy="902684"/>
      </dsp:txXfrm>
    </dsp:sp>
    <dsp:sp modelId="{CB601E6D-7A3F-4D26-8940-237C0EB9DB2D}">
      <dsp:nvSpPr>
        <dsp:cNvPr id="0" name=""/>
        <dsp:cNvSpPr/>
      </dsp:nvSpPr>
      <dsp:spPr>
        <a:xfrm>
          <a:off x="0" y="1145375"/>
          <a:ext cx="11428559" cy="1000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strike="noStrike" kern="1200" spc="-1">
              <a:latin typeface="B Zar"/>
              <a:cs typeface="B Zar"/>
            </a:rPr>
            <a:t>آماده به کار کردن زیرساخت‌های معیوب</a:t>
          </a:r>
          <a:br>
            <a:rPr lang="fa-IR" sz="2000" kern="1200"/>
          </a:br>
          <a:r>
            <a:rPr lang="fa-IR" sz="2000" b="1" strike="noStrike" kern="1200" spc="-1">
              <a:latin typeface="B Zar"/>
              <a:ea typeface="DejaVu Sans"/>
            </a:rPr>
            <a:t> </a:t>
          </a:r>
          <a:endParaRPr lang="fa-IR" sz="2000" b="0" strike="noStrike" kern="1200" spc="-1" dirty="0">
            <a:latin typeface="Arial"/>
          </a:endParaRPr>
        </a:p>
      </dsp:txBody>
      <dsp:txXfrm>
        <a:off x="48833" y="1194208"/>
        <a:ext cx="11330893" cy="902684"/>
      </dsp:txXfrm>
    </dsp:sp>
    <dsp:sp modelId="{F42A47DC-5EAD-4962-8EA2-4EA97453E749}">
      <dsp:nvSpPr>
        <dsp:cNvPr id="0" name=""/>
        <dsp:cNvSpPr/>
      </dsp:nvSpPr>
      <dsp:spPr>
        <a:xfrm>
          <a:off x="0" y="2203325"/>
          <a:ext cx="11428559" cy="1000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b="1" strike="noStrike" kern="1200" spc="-1">
              <a:latin typeface="B Zar"/>
              <a:cs typeface="B Zar"/>
            </a:rPr>
            <a:t>جهت‌دهی به فعالیت‌های آزمایشگاهی</a:t>
          </a:r>
          <a:endParaRPr lang="en-US" sz="2000" b="0" strike="noStrike" kern="1200" spc="-1" dirty="0">
            <a:latin typeface="Arial"/>
          </a:endParaRPr>
        </a:p>
      </dsp:txBody>
      <dsp:txXfrm>
        <a:off x="48833" y="2252158"/>
        <a:ext cx="11330893" cy="902684"/>
      </dsp:txXfrm>
    </dsp:sp>
    <dsp:sp modelId="{E732D24B-1E89-437C-AEA0-19D6789E6F1A}">
      <dsp:nvSpPr>
        <dsp:cNvPr id="0" name=""/>
        <dsp:cNvSpPr/>
      </dsp:nvSpPr>
      <dsp:spPr>
        <a:xfrm>
          <a:off x="0" y="3261275"/>
          <a:ext cx="11428559" cy="1000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b="1" strike="noStrike" kern="1200" spc="-1">
              <a:latin typeface="B Zar"/>
              <a:cs typeface="B Zar"/>
            </a:rPr>
            <a:t>خرید و واگذاری هدفمند تجهیزات تخصصی</a:t>
          </a:r>
          <a:br>
            <a:rPr lang="fa-IR" sz="2000" b="1" strike="noStrike" kern="1200" spc="-1">
              <a:latin typeface="B Zar"/>
              <a:cs typeface="B Zar"/>
            </a:rPr>
          </a:br>
          <a:endParaRPr lang="fa-IR" sz="2000" b="1" strike="noStrike" kern="1200" spc="-1" dirty="0">
            <a:latin typeface="B Zar"/>
            <a:cs typeface="B Zar"/>
          </a:endParaRPr>
        </a:p>
      </dsp:txBody>
      <dsp:txXfrm>
        <a:off x="48833" y="3310108"/>
        <a:ext cx="11330893" cy="902684"/>
      </dsp:txXfrm>
    </dsp:sp>
    <dsp:sp modelId="{6E8A55E6-58CF-4D3A-82B9-978F574DE109}">
      <dsp:nvSpPr>
        <dsp:cNvPr id="0" name=""/>
        <dsp:cNvSpPr/>
      </dsp:nvSpPr>
      <dsp:spPr>
        <a:xfrm>
          <a:off x="0" y="4319225"/>
          <a:ext cx="11428559" cy="10003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000" b="1" kern="1200" spc="-1">
              <a:latin typeface="B Zar"/>
              <a:cs typeface="B Zar"/>
            </a:rPr>
            <a:t>ارزیابی و استاندارد</a:t>
          </a:r>
          <a:r>
            <a:rPr lang="hi-IN" sz="2000" b="1" strike="noStrike" kern="1200" spc="-1">
              <a:latin typeface="B Zar"/>
              <a:cs typeface="B Zar"/>
            </a:rPr>
            <a:t> </a:t>
          </a:r>
          <a:endParaRPr lang="en-US" sz="2000" b="0" strike="noStrike" kern="1200" spc="-1" dirty="0">
            <a:latin typeface="Arial"/>
          </a:endParaRPr>
        </a:p>
      </dsp:txBody>
      <dsp:txXfrm>
        <a:off x="48833" y="4368058"/>
        <a:ext cx="11330893" cy="9026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73808-3D2B-4947-9D5F-D7C260806D70}">
      <dsp:nvSpPr>
        <dsp:cNvPr id="0" name=""/>
        <dsp:cNvSpPr/>
      </dsp:nvSpPr>
      <dsp:spPr>
        <a:xfrm>
          <a:off x="0" y="381289"/>
          <a:ext cx="11098062" cy="2249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333" tIns="437388" rIns="861333" bIns="149352" numCol="1" spcCol="1270" anchor="t" anchorCtr="0">
          <a:noAutofit/>
        </a:bodyPr>
        <a:lstStyle/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100" kern="1200" dirty="0">
              <a:cs typeface="B Zar" panose="00000400000000000000" pitchFamily="2" charset="-78"/>
            </a:rPr>
            <a:t>اساتید</a:t>
          </a:r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100" kern="1200" dirty="0">
              <a:cs typeface="B Zar" panose="00000400000000000000" pitchFamily="2" charset="-78"/>
            </a:rPr>
            <a:t>دانشجویان</a:t>
          </a:r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100" kern="1200">
              <a:cs typeface="B Zar" panose="00000400000000000000" pitchFamily="2" charset="-78"/>
            </a:rPr>
            <a:t>شرکت ها</a:t>
          </a:r>
          <a:br>
            <a:rPr lang="fa-IR" sz="2100" kern="1200"/>
          </a:br>
          <a:r>
            <a:rPr lang="fa-IR" sz="2100" b="1" strike="noStrike" kern="1200" spc="-1">
              <a:latin typeface="B Zar"/>
              <a:ea typeface="DejaVu Sans"/>
            </a:rPr>
            <a:t> </a:t>
          </a:r>
          <a:endParaRPr lang="fa-IR" sz="2100" b="0" strike="noStrike" kern="1200" spc="-1" dirty="0">
            <a:latin typeface="Arial"/>
          </a:endParaRPr>
        </a:p>
      </dsp:txBody>
      <dsp:txXfrm>
        <a:off x="0" y="381289"/>
        <a:ext cx="11098062" cy="2249100"/>
      </dsp:txXfrm>
    </dsp:sp>
    <dsp:sp modelId="{D99BFD86-C787-4234-BCDE-4555AEBC8F03}">
      <dsp:nvSpPr>
        <dsp:cNvPr id="0" name=""/>
        <dsp:cNvSpPr/>
      </dsp:nvSpPr>
      <dsp:spPr>
        <a:xfrm>
          <a:off x="2774515" y="71329"/>
          <a:ext cx="7768643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636" tIns="0" rIns="293636" bIns="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b="1" strike="noStrike" kern="1200" spc="-1" dirty="0">
              <a:latin typeface="B Zar"/>
              <a:cs typeface="B Zar"/>
            </a:rPr>
            <a:t>شناسایی و همکاری با نیروهای داخلی</a:t>
          </a:r>
          <a:endParaRPr lang="en-US" sz="2100" kern="1200" dirty="0"/>
        </a:p>
      </dsp:txBody>
      <dsp:txXfrm>
        <a:off x="2804777" y="101591"/>
        <a:ext cx="7708119" cy="559396"/>
      </dsp:txXfrm>
    </dsp:sp>
    <dsp:sp modelId="{B7D1C0A6-9EE1-46FA-A263-9687179D50EE}">
      <dsp:nvSpPr>
        <dsp:cNvPr id="0" name=""/>
        <dsp:cNvSpPr/>
      </dsp:nvSpPr>
      <dsp:spPr>
        <a:xfrm>
          <a:off x="0" y="3053750"/>
          <a:ext cx="1109806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E0838-BF8D-48C8-8DDD-28C942DF7C65}">
      <dsp:nvSpPr>
        <dsp:cNvPr id="0" name=""/>
        <dsp:cNvSpPr/>
      </dsp:nvSpPr>
      <dsp:spPr>
        <a:xfrm>
          <a:off x="2774515" y="2743790"/>
          <a:ext cx="7768643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636" tIns="0" rIns="293636" bIns="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100" b="1" strike="noStrike" kern="1200" spc="-1">
              <a:latin typeface="B Zar"/>
              <a:cs typeface="B Zar"/>
            </a:rPr>
            <a:t>برنامه‌ی ارتقای نیروی انسانی</a:t>
          </a:r>
          <a:br>
            <a:rPr lang="fa-IR" sz="2100" kern="1200"/>
          </a:br>
          <a:r>
            <a:rPr lang="fa-IR" sz="2100" b="1" strike="noStrike" kern="1200" spc="-1">
              <a:latin typeface="B Zar"/>
              <a:ea typeface="DejaVu Sans"/>
            </a:rPr>
            <a:t> </a:t>
          </a:r>
          <a:endParaRPr lang="fa-IR" sz="2100" b="0" strike="noStrike" kern="1200" spc="-1" dirty="0">
            <a:latin typeface="Arial"/>
          </a:endParaRPr>
        </a:p>
      </dsp:txBody>
      <dsp:txXfrm>
        <a:off x="2804777" y="2774052"/>
        <a:ext cx="7708119" cy="559396"/>
      </dsp:txXfrm>
    </dsp:sp>
    <dsp:sp modelId="{B3A74D2B-1A23-4FCD-A324-B5990834CA7B}">
      <dsp:nvSpPr>
        <dsp:cNvPr id="0" name=""/>
        <dsp:cNvSpPr/>
      </dsp:nvSpPr>
      <dsp:spPr>
        <a:xfrm>
          <a:off x="0" y="4006310"/>
          <a:ext cx="1109806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6FA36-3F77-4F77-9E9B-816A1ACD6E13}">
      <dsp:nvSpPr>
        <dsp:cNvPr id="0" name=""/>
        <dsp:cNvSpPr/>
      </dsp:nvSpPr>
      <dsp:spPr>
        <a:xfrm>
          <a:off x="2774515" y="3696350"/>
          <a:ext cx="7768643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636" tIns="0" rIns="293636" bIns="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100" b="1" strike="noStrike" kern="1200" spc="-1">
              <a:latin typeface="B Zar"/>
              <a:cs typeface="B Zar"/>
            </a:rPr>
            <a:t>استارتاپ‌ها</a:t>
          </a:r>
          <a:br>
            <a:rPr lang="fa-IR" sz="2100" kern="1200"/>
          </a:br>
          <a:r>
            <a:rPr lang="fa-IR" sz="2100" b="1" strike="noStrike" kern="1200" spc="-1">
              <a:latin typeface="B Zar"/>
              <a:ea typeface="DejaVu Sans"/>
            </a:rPr>
            <a:t> </a:t>
          </a:r>
          <a:endParaRPr lang="fa-IR" sz="2100" b="0" strike="noStrike" kern="1200" spc="-1" dirty="0">
            <a:latin typeface="Arial"/>
          </a:endParaRPr>
        </a:p>
      </dsp:txBody>
      <dsp:txXfrm>
        <a:off x="2804777" y="3726612"/>
        <a:ext cx="7708119" cy="559396"/>
      </dsp:txXfrm>
    </dsp:sp>
    <dsp:sp modelId="{C1AE8719-CC2D-4420-8B3C-52FE34394288}">
      <dsp:nvSpPr>
        <dsp:cNvPr id="0" name=""/>
        <dsp:cNvSpPr/>
      </dsp:nvSpPr>
      <dsp:spPr>
        <a:xfrm>
          <a:off x="0" y="4958870"/>
          <a:ext cx="1109806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73E78-9B66-4C02-8F49-273A0793A982}">
      <dsp:nvSpPr>
        <dsp:cNvPr id="0" name=""/>
        <dsp:cNvSpPr/>
      </dsp:nvSpPr>
      <dsp:spPr>
        <a:xfrm>
          <a:off x="2774515" y="4648910"/>
          <a:ext cx="7768643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3636" tIns="0" rIns="293636" bIns="0" numCol="1" spcCol="1270" anchor="ctr" anchorCtr="0">
          <a:noAutofit/>
        </a:bodyPr>
        <a:lstStyle/>
        <a:p>
          <a:pPr marL="0" lvl="0" indent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b="1" strike="noStrike" kern="1200" spc="-1">
              <a:latin typeface="B Zar"/>
              <a:cs typeface="B Zar"/>
            </a:rPr>
            <a:t>شبکه‌سازی میان متخصصین</a:t>
          </a:r>
          <a:endParaRPr lang="en-US" sz="2100" b="0" strike="noStrike" kern="1200" spc="-1" dirty="0">
            <a:latin typeface="Arial"/>
          </a:endParaRPr>
        </a:p>
      </dsp:txBody>
      <dsp:txXfrm>
        <a:off x="2804777" y="4679172"/>
        <a:ext cx="7708119" cy="55939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035F5-33B5-4DCD-B6F5-D0E019B610B8}">
      <dsp:nvSpPr>
        <dsp:cNvPr id="0" name=""/>
        <dsp:cNvSpPr/>
      </dsp:nvSpPr>
      <dsp:spPr>
        <a:xfrm>
          <a:off x="0" y="104453"/>
          <a:ext cx="11054518" cy="702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strike="noStrike" kern="1200" spc="-1">
              <a:latin typeface="B Zar"/>
              <a:cs typeface="B Zar"/>
            </a:rPr>
            <a:t>شناسایی نیروی انسانی خارج از کشور</a:t>
          </a:r>
          <a:endParaRPr lang="en-US" sz="2400" kern="1200" dirty="0"/>
        </a:p>
      </dsp:txBody>
      <dsp:txXfrm>
        <a:off x="34269" y="138722"/>
        <a:ext cx="10985980" cy="633462"/>
      </dsp:txXfrm>
    </dsp:sp>
    <dsp:sp modelId="{D9DEBE0F-963B-4727-99EF-9D4B337EFBAA}">
      <dsp:nvSpPr>
        <dsp:cNvPr id="0" name=""/>
        <dsp:cNvSpPr/>
      </dsp:nvSpPr>
      <dsp:spPr>
        <a:xfrm>
          <a:off x="0" y="875574"/>
          <a:ext cx="11054518" cy="702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strike="noStrike" kern="1200" spc="-1">
              <a:latin typeface="B Zar"/>
              <a:cs typeface="B Zar"/>
            </a:rPr>
            <a:t>بازدید‌ها</a:t>
          </a:r>
          <a:endParaRPr lang="en-US" sz="2400" b="0" strike="noStrike" kern="1200" spc="-1" dirty="0">
            <a:latin typeface="Arial"/>
          </a:endParaRPr>
        </a:p>
      </dsp:txBody>
      <dsp:txXfrm>
        <a:off x="34269" y="909843"/>
        <a:ext cx="10985980" cy="633462"/>
      </dsp:txXfrm>
    </dsp:sp>
    <dsp:sp modelId="{DB1D284A-0546-42B8-80FD-691F72E9DCC8}">
      <dsp:nvSpPr>
        <dsp:cNvPr id="0" name=""/>
        <dsp:cNvSpPr/>
      </dsp:nvSpPr>
      <dsp:spPr>
        <a:xfrm>
          <a:off x="0" y="1646694"/>
          <a:ext cx="11054518" cy="702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strike="noStrike" kern="1200" spc="-1">
              <a:latin typeface="B Zar"/>
              <a:cs typeface="B Zar"/>
            </a:rPr>
            <a:t>آموزش نیروها</a:t>
          </a:r>
          <a:endParaRPr lang="en-US" sz="2400" b="0" strike="noStrike" kern="1200" spc="-1" dirty="0">
            <a:latin typeface="Arial"/>
          </a:endParaRPr>
        </a:p>
      </dsp:txBody>
      <dsp:txXfrm>
        <a:off x="34269" y="1680963"/>
        <a:ext cx="10985980" cy="633462"/>
      </dsp:txXfrm>
    </dsp:sp>
    <dsp:sp modelId="{0A35D1D1-D2FF-4357-8002-E2842D7729F9}">
      <dsp:nvSpPr>
        <dsp:cNvPr id="0" name=""/>
        <dsp:cNvSpPr/>
      </dsp:nvSpPr>
      <dsp:spPr>
        <a:xfrm>
          <a:off x="0" y="2417814"/>
          <a:ext cx="11054518" cy="702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strike="noStrike" kern="1200" spc="-1">
              <a:latin typeface="B Zar"/>
              <a:cs typeface="B Zar"/>
            </a:rPr>
            <a:t>خرید تجهیزات</a:t>
          </a:r>
          <a:endParaRPr lang="en-US" sz="2400" b="0" strike="noStrike" kern="1200" spc="-1" dirty="0">
            <a:latin typeface="Arial"/>
          </a:endParaRPr>
        </a:p>
      </dsp:txBody>
      <dsp:txXfrm>
        <a:off x="34269" y="2452083"/>
        <a:ext cx="10985980" cy="633462"/>
      </dsp:txXfrm>
    </dsp:sp>
    <dsp:sp modelId="{B025CB59-9531-489E-AAFF-24E434AC4401}">
      <dsp:nvSpPr>
        <dsp:cNvPr id="0" name=""/>
        <dsp:cNvSpPr/>
      </dsp:nvSpPr>
      <dsp:spPr>
        <a:xfrm>
          <a:off x="0" y="3188934"/>
          <a:ext cx="11054518" cy="702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strike="noStrike" kern="1200" spc="-1">
              <a:latin typeface="B Zar"/>
              <a:cs typeface="B Zar"/>
            </a:rPr>
            <a:t>پروژه‌ی مشترک</a:t>
          </a:r>
          <a:endParaRPr lang="en-US" sz="2400" b="0" strike="noStrike" kern="1200" spc="-1" dirty="0">
            <a:latin typeface="Arial"/>
          </a:endParaRPr>
        </a:p>
      </dsp:txBody>
      <dsp:txXfrm>
        <a:off x="34269" y="3223203"/>
        <a:ext cx="10985980" cy="633462"/>
      </dsp:txXfrm>
    </dsp:sp>
    <dsp:sp modelId="{B3682D63-7E11-4875-9831-28D10440DB04}">
      <dsp:nvSpPr>
        <dsp:cNvPr id="0" name=""/>
        <dsp:cNvSpPr/>
      </dsp:nvSpPr>
      <dsp:spPr>
        <a:xfrm>
          <a:off x="0" y="3960054"/>
          <a:ext cx="11054518" cy="702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strike="noStrike" kern="1200" spc="-1">
              <a:latin typeface="B Zar"/>
              <a:cs typeface="B Zar"/>
            </a:rPr>
            <a:t>تجهیز آزمایشگاه</a:t>
          </a:r>
          <a:endParaRPr lang="en-US" sz="2400" b="0" strike="noStrike" kern="1200" spc="-1" dirty="0">
            <a:latin typeface="Arial"/>
          </a:endParaRPr>
        </a:p>
      </dsp:txBody>
      <dsp:txXfrm>
        <a:off x="34269" y="3994323"/>
        <a:ext cx="10985980" cy="633462"/>
      </dsp:txXfrm>
    </dsp:sp>
    <dsp:sp modelId="{AE3F2AD8-CC6D-4EAE-ACDD-6838EC3BA3FD}">
      <dsp:nvSpPr>
        <dsp:cNvPr id="0" name=""/>
        <dsp:cNvSpPr/>
      </dsp:nvSpPr>
      <dsp:spPr>
        <a:xfrm>
          <a:off x="0" y="4731174"/>
          <a:ext cx="11054518" cy="702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strike="noStrike" kern="1200" spc="-1">
              <a:latin typeface="B Zar"/>
              <a:cs typeface="B Zar"/>
            </a:rPr>
            <a:t>برگزاری کنفرانس، کارگاه و مدرسه بین‌الملی</a:t>
          </a:r>
          <a:r>
            <a:rPr lang="fa-IR" sz="2400" b="1" strike="noStrike" kern="1200" spc="-1">
              <a:latin typeface="B Zar"/>
              <a:cs typeface="B Zar"/>
            </a:rPr>
            <a:t>(</a:t>
          </a:r>
          <a:r>
            <a:rPr lang="hi-IN" sz="2400" b="1" strike="noStrike" kern="1200" spc="-1">
              <a:latin typeface="B Zar"/>
              <a:cs typeface="B Zar"/>
            </a:rPr>
            <a:t>روسیه و چین</a:t>
          </a:r>
          <a:r>
            <a:rPr lang="fa-IR" sz="2400" b="1" strike="noStrike" kern="1200" spc="-1">
              <a:latin typeface="B Zar"/>
              <a:cs typeface="B Zar"/>
            </a:rPr>
            <a:t>)</a:t>
          </a:r>
          <a:endParaRPr lang="en-US" sz="2400" b="0" strike="noStrike" kern="1200" spc="-1" dirty="0">
            <a:latin typeface="Arial"/>
          </a:endParaRPr>
        </a:p>
      </dsp:txBody>
      <dsp:txXfrm>
        <a:off x="34269" y="4765443"/>
        <a:ext cx="10985980" cy="63346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C7E0F-D83B-48FD-A888-57EAE69C2AB6}">
      <dsp:nvSpPr>
        <dsp:cNvPr id="0" name=""/>
        <dsp:cNvSpPr/>
      </dsp:nvSpPr>
      <dsp:spPr>
        <a:xfrm>
          <a:off x="8499519" y="1320783"/>
          <a:ext cx="2831328" cy="1202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700" b="1" strike="noStrike" kern="1200" spc="-1">
              <a:latin typeface="Arial"/>
              <a:cs typeface="B Zar" panose="00000400000000000000" pitchFamily="2" charset="-78"/>
            </a:rPr>
            <a:t>راهبری نقشه ی راه</a:t>
          </a:r>
          <a:r>
            <a:rPr lang="fa-IR" sz="2700" b="0" strike="noStrike" kern="1200" spc="-1">
              <a:latin typeface="Arial"/>
              <a:cs typeface="B Zar" panose="00000400000000000000" pitchFamily="2" charset="-78"/>
            </a:rPr>
            <a:t>: 70 درصد بودجه</a:t>
          </a:r>
          <a:endParaRPr lang="en-US" sz="2700" kern="1200" dirty="0"/>
        </a:p>
      </dsp:txBody>
      <dsp:txXfrm>
        <a:off x="8499519" y="1320783"/>
        <a:ext cx="2831328" cy="1202850"/>
      </dsp:txXfrm>
    </dsp:sp>
    <dsp:sp modelId="{7545CCDB-91CB-4608-98F5-BA4AD971B0CB}">
      <dsp:nvSpPr>
        <dsp:cNvPr id="0" name=""/>
        <dsp:cNvSpPr/>
      </dsp:nvSpPr>
      <dsp:spPr>
        <a:xfrm rot="10800000">
          <a:off x="7933253" y="80344"/>
          <a:ext cx="566265" cy="368372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F9A212-DD2A-49F4-95C0-07A676784D2C}">
      <dsp:nvSpPr>
        <dsp:cNvPr id="0" name=""/>
        <dsp:cNvSpPr/>
      </dsp:nvSpPr>
      <dsp:spPr>
        <a:xfrm>
          <a:off x="5535" y="80344"/>
          <a:ext cx="7701212" cy="36837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700" b="1" kern="1200" spc="-1" dirty="0">
              <a:latin typeface="Arial"/>
              <a:cs typeface="B Zar" panose="00000400000000000000" pitchFamily="2" charset="-78"/>
            </a:rPr>
            <a:t>هاب ها</a:t>
          </a:r>
          <a:r>
            <a:rPr lang="fa-IR" sz="2700" kern="1200" spc="-1" dirty="0">
              <a:latin typeface="Arial"/>
              <a:cs typeface="B Zar" panose="00000400000000000000" pitchFamily="2" charset="-78"/>
            </a:rPr>
            <a:t>:</a:t>
          </a:r>
        </a:p>
        <a:p>
          <a:pPr marL="457200" lvl="2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700" b="0" strike="noStrike" kern="1200" spc="-1" dirty="0">
              <a:latin typeface="Arial"/>
              <a:cs typeface="B Zar" panose="00000400000000000000" pitchFamily="2" charset="-78"/>
            </a:rPr>
            <a:t>هماهنگی با ستاد در قالب نقشه ی راه</a:t>
          </a:r>
        </a:p>
        <a:p>
          <a:pPr marL="457200" lvl="2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700" b="0" strike="noStrike" kern="1200" spc="-1" dirty="0">
              <a:latin typeface="Arial"/>
              <a:cs typeface="B Zar" panose="00000400000000000000" pitchFamily="2" charset="-78"/>
            </a:rPr>
            <a:t>توزیع پروژه ها</a:t>
          </a:r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700" b="1" kern="1200" spc="-1" dirty="0">
              <a:latin typeface="Arial"/>
              <a:cs typeface="B Zar" panose="00000400000000000000" pitchFamily="2" charset="-78"/>
            </a:rPr>
            <a:t>فعالیت های پژوهشی و شکل گیری هسته ی فناور</a:t>
          </a:r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700" b="1" strike="noStrike" kern="1200" spc="-1" dirty="0">
              <a:latin typeface="Arial"/>
              <a:cs typeface="B Zar" panose="00000400000000000000" pitchFamily="2" charset="-78"/>
            </a:rPr>
            <a:t>تسهیل گری و جهت دهی به شرکت های دانش بنیان</a:t>
          </a:r>
        </a:p>
        <a:p>
          <a:pPr marL="457200" lvl="2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a-IR" sz="2700" b="1" kern="1200" spc="-1" dirty="0">
            <a:latin typeface="Arial"/>
            <a:cs typeface="B Zar" panose="00000400000000000000" pitchFamily="2" charset="-78"/>
          </a:endParaRPr>
        </a:p>
      </dsp:txBody>
      <dsp:txXfrm>
        <a:off x="5535" y="80344"/>
        <a:ext cx="7701212" cy="3683728"/>
      </dsp:txXfrm>
    </dsp:sp>
    <dsp:sp modelId="{F3BC3971-7C23-4749-9F13-B21C66912BFF}">
      <dsp:nvSpPr>
        <dsp:cNvPr id="0" name=""/>
        <dsp:cNvSpPr/>
      </dsp:nvSpPr>
      <dsp:spPr>
        <a:xfrm>
          <a:off x="8499519" y="3861272"/>
          <a:ext cx="2831328" cy="17040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68580" rIns="192024" bIns="6858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700" b="1" strike="noStrike" kern="1200" spc="-1" dirty="0">
              <a:latin typeface="Arial"/>
              <a:cs typeface="B Zar" panose="00000400000000000000" pitchFamily="2" charset="-78"/>
            </a:rPr>
            <a:t>طرح های پیشنهادی</a:t>
          </a:r>
          <a:r>
            <a:rPr lang="fa-IR" sz="2700" b="0" strike="noStrike" kern="1200" spc="-1" dirty="0">
              <a:latin typeface="Arial"/>
              <a:cs typeface="B Zar" panose="00000400000000000000" pitchFamily="2" charset="-78"/>
            </a:rPr>
            <a:t>: 30 درصد بودجه</a:t>
          </a:r>
          <a:endParaRPr lang="en-US" sz="2700" b="0" strike="noStrike" kern="1200" spc="-1" dirty="0">
            <a:latin typeface="Arial"/>
            <a:cs typeface="B Zar" panose="00000400000000000000" pitchFamily="2" charset="-78"/>
          </a:endParaRPr>
        </a:p>
      </dsp:txBody>
      <dsp:txXfrm>
        <a:off x="8499519" y="3861272"/>
        <a:ext cx="2831328" cy="1704037"/>
      </dsp:txXfrm>
    </dsp:sp>
    <dsp:sp modelId="{9BC1283F-6A36-40FB-9E6F-D6E44E4D2C06}">
      <dsp:nvSpPr>
        <dsp:cNvPr id="0" name=""/>
        <dsp:cNvSpPr/>
      </dsp:nvSpPr>
      <dsp:spPr>
        <a:xfrm rot="10800000">
          <a:off x="7933253" y="3861272"/>
          <a:ext cx="566265" cy="17040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669053-6735-400C-9015-4C32989FB9CE}">
      <dsp:nvSpPr>
        <dsp:cNvPr id="0" name=""/>
        <dsp:cNvSpPr/>
      </dsp:nvSpPr>
      <dsp:spPr>
        <a:xfrm>
          <a:off x="5535" y="3861272"/>
          <a:ext cx="7701212" cy="1704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700" b="1" strike="noStrike" kern="1200" spc="-1" dirty="0">
              <a:latin typeface="Arial"/>
              <a:cs typeface="B Zar" panose="00000400000000000000" pitchFamily="2" charset="-78"/>
            </a:rPr>
            <a:t>طرح های پیشنهادی شرکت ها</a:t>
          </a:r>
          <a:endParaRPr lang="en-US" sz="2700" b="1" strike="noStrike" kern="1200" spc="-1" dirty="0">
            <a:latin typeface="Arial"/>
            <a:cs typeface="B Zar" panose="00000400000000000000" pitchFamily="2" charset="-78"/>
          </a:endParaRPr>
        </a:p>
        <a:p>
          <a:pPr marL="228600" lvl="1" indent="-228600" algn="r" defTabSz="12001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2700" b="1" strike="noStrike" kern="1200" spc="-1" dirty="0">
              <a:latin typeface="Arial"/>
              <a:cs typeface="B Zar" panose="00000400000000000000" pitchFamily="2" charset="-78"/>
            </a:rPr>
            <a:t>طرح های پیشنهادی اساتید و آزمایشگاه ها</a:t>
          </a:r>
          <a:endParaRPr lang="en-US" sz="2700" b="1" strike="noStrike" kern="1200" spc="-1" dirty="0">
            <a:latin typeface="Arial"/>
            <a:cs typeface="B Zar" panose="00000400000000000000" pitchFamily="2" charset="-78"/>
          </a:endParaRPr>
        </a:p>
      </dsp:txBody>
      <dsp:txXfrm>
        <a:off x="5535" y="3861272"/>
        <a:ext cx="7701212" cy="170403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035F5-33B5-4DCD-B6F5-D0E019B610B8}">
      <dsp:nvSpPr>
        <dsp:cNvPr id="0" name=""/>
        <dsp:cNvSpPr/>
      </dsp:nvSpPr>
      <dsp:spPr>
        <a:xfrm>
          <a:off x="0" y="773963"/>
          <a:ext cx="11054518" cy="1901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500" b="1" strike="noStrike" kern="1200" spc="-1" dirty="0">
              <a:latin typeface="B Zar"/>
              <a:cs typeface="B Zar"/>
            </a:rPr>
            <a:t>وبسایت: </a:t>
          </a:r>
          <a:r>
            <a:rPr lang="en-US" sz="6500" b="1" strike="noStrike" kern="1200" spc="-1" dirty="0">
              <a:latin typeface="Times New Roman" panose="02020603050405020304" pitchFamily="18" charset="0"/>
              <a:cs typeface="Times New Roman" panose="02020603050405020304" pitchFamily="18" charset="0"/>
            </a:rPr>
            <a:t>iqpc.isti.ir</a:t>
          </a:r>
          <a:endParaRPr lang="en-US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11" y="866774"/>
        <a:ext cx="10868896" cy="1715628"/>
      </dsp:txXfrm>
    </dsp:sp>
    <dsp:sp modelId="{A52C455E-3104-4E0E-B1E3-0D112C1E9604}">
      <dsp:nvSpPr>
        <dsp:cNvPr id="0" name=""/>
        <dsp:cNvSpPr/>
      </dsp:nvSpPr>
      <dsp:spPr>
        <a:xfrm>
          <a:off x="0" y="2862414"/>
          <a:ext cx="11054518" cy="1901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500" b="1" strike="noStrike" kern="1200" spc="-1" dirty="0">
              <a:latin typeface="B Zar"/>
              <a:cs typeface="B Zar"/>
            </a:rPr>
            <a:t>ایمیل: </a:t>
          </a:r>
          <a:r>
            <a:rPr lang="en-US" sz="6500" b="1" strike="noStrike" kern="1200" spc="-1" dirty="0">
              <a:latin typeface="Times New Roman" panose="02020603050405020304" pitchFamily="18" charset="0"/>
              <a:cs typeface="Times New Roman" panose="02020603050405020304" pitchFamily="18" charset="0"/>
            </a:rPr>
            <a:t>iqpc@isti.ir</a:t>
          </a:r>
          <a:endParaRPr lang="en-US" sz="6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2811" y="2955225"/>
        <a:ext cx="10868896" cy="17156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D6903-52E6-4B1D-B8DA-C0F63D67CEC7}">
      <dsp:nvSpPr>
        <dsp:cNvPr id="0" name=""/>
        <dsp:cNvSpPr/>
      </dsp:nvSpPr>
      <dsp:spPr>
        <a:xfrm>
          <a:off x="0" y="495240"/>
          <a:ext cx="11146334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079" tIns="374904" rIns="865079" bIns="128016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b="1" kern="1200" dirty="0">
              <a:cs typeface="B Nazanin" panose="00000400000000000000" pitchFamily="2" charset="-78"/>
            </a:rPr>
            <a:t>ایجاد همگرایی منابع و اهداف، شکل دهی یک اکوسیستم تولید دانش و فناوری در حوزه فوتونیک و پدیده های کوانتومی</a:t>
          </a:r>
        </a:p>
      </dsp:txBody>
      <dsp:txXfrm>
        <a:off x="0" y="495240"/>
        <a:ext cx="11146334" cy="850500"/>
      </dsp:txXfrm>
    </dsp:sp>
    <dsp:sp modelId="{228D24E1-017F-4493-A909-B4745B4F85B2}">
      <dsp:nvSpPr>
        <dsp:cNvPr id="0" name=""/>
        <dsp:cNvSpPr/>
      </dsp:nvSpPr>
      <dsp:spPr>
        <a:xfrm>
          <a:off x="2797094" y="229560"/>
          <a:ext cx="7802433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4913" tIns="0" rIns="294913" bIns="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>
              <a:cs typeface="B Nazanin" panose="00000400000000000000" pitchFamily="2" charset="-78"/>
            </a:rPr>
            <a:t>چرایی: </a:t>
          </a:r>
          <a:endParaRPr lang="en-US" sz="1800" kern="1200" dirty="0"/>
        </a:p>
      </dsp:txBody>
      <dsp:txXfrm>
        <a:off x="2823033" y="255499"/>
        <a:ext cx="7750555" cy="479482"/>
      </dsp:txXfrm>
    </dsp:sp>
    <dsp:sp modelId="{128DF17E-D58D-4184-B8F6-4B1D36A007D6}">
      <dsp:nvSpPr>
        <dsp:cNvPr id="0" name=""/>
        <dsp:cNvSpPr/>
      </dsp:nvSpPr>
      <dsp:spPr>
        <a:xfrm>
          <a:off x="0" y="1708620"/>
          <a:ext cx="11146334" cy="1559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079" tIns="374904" rIns="865079" bIns="128016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b="1" kern="1200" dirty="0">
              <a:cs typeface="B Nazanin" panose="00000400000000000000" pitchFamily="2" charset="-78"/>
            </a:rPr>
            <a:t>رصد دانش و فناوری دنیا، ایجاد زیر ساخت آموزشی و پژوهشی، تشویق و شبکه سازی بین نهادهای پژوهشی و فناوری داخل و</a:t>
          </a:r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b="1" kern="1200" dirty="0">
              <a:cs typeface="B Nazanin" panose="00000400000000000000" pitchFamily="2" charset="-78"/>
            </a:rPr>
            <a:t>تسهیل همکاری های بین المللی </a:t>
          </a:r>
        </a:p>
      </dsp:txBody>
      <dsp:txXfrm>
        <a:off x="0" y="1708620"/>
        <a:ext cx="11146334" cy="1559250"/>
      </dsp:txXfrm>
    </dsp:sp>
    <dsp:sp modelId="{7CD1DF7A-7247-47CE-8CF2-A0C984389F3D}">
      <dsp:nvSpPr>
        <dsp:cNvPr id="0" name=""/>
        <dsp:cNvSpPr/>
      </dsp:nvSpPr>
      <dsp:spPr>
        <a:xfrm>
          <a:off x="2786583" y="1442940"/>
          <a:ext cx="7802433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4913" tIns="0" rIns="294913" bIns="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>
              <a:cs typeface="B Nazanin" panose="00000400000000000000" pitchFamily="2" charset="-78"/>
            </a:rPr>
            <a:t>چگونه: </a:t>
          </a:r>
          <a:endParaRPr lang="fa-IR" sz="1800" b="1" kern="1200" dirty="0">
            <a:cs typeface="B Nazanin" panose="00000400000000000000" pitchFamily="2" charset="-78"/>
          </a:endParaRPr>
        </a:p>
      </dsp:txBody>
      <dsp:txXfrm>
        <a:off x="2812522" y="1468879"/>
        <a:ext cx="7750555" cy="479482"/>
      </dsp:txXfrm>
    </dsp:sp>
    <dsp:sp modelId="{5D8D84E5-7072-4FA6-BCFA-6DE16066E04B}">
      <dsp:nvSpPr>
        <dsp:cNvPr id="0" name=""/>
        <dsp:cNvSpPr/>
      </dsp:nvSpPr>
      <dsp:spPr>
        <a:xfrm>
          <a:off x="0" y="3630751"/>
          <a:ext cx="11146334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079" tIns="374904" rIns="865079" bIns="128016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b="1" kern="1200" dirty="0">
              <a:cs typeface="B Nazanin" panose="00000400000000000000" pitchFamily="2" charset="-78"/>
            </a:rPr>
            <a:t>ارزیابی و نظارت بی طرفانه پروژه ها و نیز تدوین استاندارد ها و معیارهای ملی و بین المللی </a:t>
          </a:r>
        </a:p>
      </dsp:txBody>
      <dsp:txXfrm>
        <a:off x="0" y="3630751"/>
        <a:ext cx="11146334" cy="850500"/>
      </dsp:txXfrm>
    </dsp:sp>
    <dsp:sp modelId="{8A818B1D-4E6D-4AA2-AE5C-58F2BE40EBC0}">
      <dsp:nvSpPr>
        <dsp:cNvPr id="0" name=""/>
        <dsp:cNvSpPr/>
      </dsp:nvSpPr>
      <dsp:spPr>
        <a:xfrm>
          <a:off x="2786583" y="3365071"/>
          <a:ext cx="7802433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4913" tIns="0" rIns="294913" bIns="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>
              <a:cs typeface="B Nazanin" panose="00000400000000000000" pitchFamily="2" charset="-78"/>
            </a:rPr>
            <a:t>در ادامه:</a:t>
          </a:r>
          <a:endParaRPr lang="fa-IR" sz="1800" b="1" kern="1200" dirty="0">
            <a:cs typeface="B Nazanin" panose="00000400000000000000" pitchFamily="2" charset="-78"/>
          </a:endParaRPr>
        </a:p>
      </dsp:txBody>
      <dsp:txXfrm>
        <a:off x="2812522" y="3391010"/>
        <a:ext cx="7750555" cy="479482"/>
      </dsp:txXfrm>
    </dsp:sp>
    <dsp:sp modelId="{97F9CEDE-530E-4281-9B04-B8C1E8C33B6F}">
      <dsp:nvSpPr>
        <dsp:cNvPr id="0" name=""/>
        <dsp:cNvSpPr/>
      </dsp:nvSpPr>
      <dsp:spPr>
        <a:xfrm>
          <a:off x="0" y="4844131"/>
          <a:ext cx="11146334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5079" tIns="374904" rIns="865079" bIns="128016" numCol="1" spcCol="1270" anchor="t" anchorCtr="0">
          <a:noAutofit/>
        </a:bodyPr>
        <a:lstStyle/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a-IR" sz="1800" b="1" kern="1200" dirty="0">
              <a:cs typeface="B Nazanin" panose="00000400000000000000" pitchFamily="2" charset="-78"/>
            </a:rPr>
            <a:t>تشویق و کاهش ریسک سرمایه گذاری استارت اپ ها و شرکت های دانش بنیان خصوصی </a:t>
          </a:r>
        </a:p>
      </dsp:txBody>
      <dsp:txXfrm>
        <a:off x="0" y="4844131"/>
        <a:ext cx="11146334" cy="850500"/>
      </dsp:txXfrm>
    </dsp:sp>
    <dsp:sp modelId="{859BA877-5C29-484B-BBF6-E524BC6D58BC}">
      <dsp:nvSpPr>
        <dsp:cNvPr id="0" name=""/>
        <dsp:cNvSpPr/>
      </dsp:nvSpPr>
      <dsp:spPr>
        <a:xfrm>
          <a:off x="2786583" y="4578451"/>
          <a:ext cx="7802433" cy="53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94913" tIns="0" rIns="294913" bIns="0" numCol="1" spcCol="1270" anchor="ctr" anchorCtr="0">
          <a:noAutofit/>
        </a:bodyPr>
        <a:lstStyle/>
        <a:p>
          <a:pPr marL="0" lvl="0" indent="0" algn="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800" b="1" kern="1200">
              <a:cs typeface="B Nazanin" panose="00000400000000000000" pitchFamily="2" charset="-78"/>
            </a:rPr>
            <a:t>در نهایت:</a:t>
          </a:r>
          <a:endParaRPr lang="fa-IR" sz="1800" b="1" kern="1200" dirty="0">
            <a:cs typeface="B Nazanin" panose="00000400000000000000" pitchFamily="2" charset="-78"/>
          </a:endParaRPr>
        </a:p>
      </dsp:txBody>
      <dsp:txXfrm>
        <a:off x="2812522" y="4604390"/>
        <a:ext cx="7750555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6E10B-029A-449A-84B1-4CE6BCF8BA1F}">
      <dsp:nvSpPr>
        <dsp:cNvPr id="0" name=""/>
        <dsp:cNvSpPr/>
      </dsp:nvSpPr>
      <dsp:spPr>
        <a:xfrm rot="5400000">
          <a:off x="7423941" y="2129378"/>
          <a:ext cx="5738648" cy="147989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1" strike="noStrike" kern="1200" spc="-1">
              <a:latin typeface="B Zar"/>
              <a:cs typeface="B Zar"/>
            </a:rPr>
            <a:t>برنامه‌نویسی و نرم‌افزار کوانتومی</a:t>
          </a:r>
          <a:endParaRPr lang="en-US" sz="2200" kern="1200" dirty="0"/>
        </a:p>
      </dsp:txBody>
      <dsp:txXfrm rot="-5400000">
        <a:off x="9553319" y="1147730"/>
        <a:ext cx="1479891" cy="3443188"/>
      </dsp:txXfrm>
    </dsp:sp>
    <dsp:sp modelId="{C52F84A3-AA0F-4184-8F42-2996E94F657E}">
      <dsp:nvSpPr>
        <dsp:cNvPr id="0" name=""/>
        <dsp:cNvSpPr/>
      </dsp:nvSpPr>
      <dsp:spPr>
        <a:xfrm rot="5400000">
          <a:off x="5833058" y="2129378"/>
          <a:ext cx="5738648" cy="147989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1" strike="noStrike" kern="1200" spc="-1">
              <a:latin typeface="B Zar"/>
              <a:cs typeface="B Zar"/>
            </a:rPr>
            <a:t>ساخت کامپیوتر کوانتومی</a:t>
          </a:r>
          <a:endParaRPr lang="en-US" sz="2200" b="0" strike="noStrike" kern="1200" spc="-1" dirty="0">
            <a:latin typeface="Arial"/>
          </a:endParaRPr>
        </a:p>
      </dsp:txBody>
      <dsp:txXfrm rot="-5400000">
        <a:off x="7962436" y="1147730"/>
        <a:ext cx="1479891" cy="3443188"/>
      </dsp:txXfrm>
    </dsp:sp>
    <dsp:sp modelId="{C61FF2AB-F022-4830-A1DC-844313378D5C}">
      <dsp:nvSpPr>
        <dsp:cNvPr id="0" name=""/>
        <dsp:cNvSpPr/>
      </dsp:nvSpPr>
      <dsp:spPr>
        <a:xfrm rot="5400000">
          <a:off x="4242174" y="2129378"/>
          <a:ext cx="5738648" cy="147989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1" strike="noStrike" kern="1200" spc="-1">
              <a:latin typeface="B Zar"/>
              <a:cs typeface="B Zar"/>
            </a:rPr>
            <a:t>حسگری کوانتومی</a:t>
          </a:r>
          <a:endParaRPr lang="en-US" sz="2200" b="0" strike="noStrike" kern="1200" spc="-1" dirty="0">
            <a:latin typeface="Arial"/>
          </a:endParaRPr>
        </a:p>
      </dsp:txBody>
      <dsp:txXfrm rot="-5400000">
        <a:off x="6371552" y="1147730"/>
        <a:ext cx="1479891" cy="3443188"/>
      </dsp:txXfrm>
    </dsp:sp>
    <dsp:sp modelId="{C6DC9D97-56BC-433B-8650-E1691C193AFD}">
      <dsp:nvSpPr>
        <dsp:cNvPr id="0" name=""/>
        <dsp:cNvSpPr/>
      </dsp:nvSpPr>
      <dsp:spPr>
        <a:xfrm rot="5400000">
          <a:off x="2651291" y="2129378"/>
          <a:ext cx="5738648" cy="147989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1" strike="noStrike" kern="1200" spc="-1">
              <a:latin typeface="B Zar"/>
              <a:cs typeface="B Zar"/>
            </a:rPr>
            <a:t>توزیع کلید کوانتومی</a:t>
          </a:r>
          <a:endParaRPr lang="en-US" sz="2200" b="0" strike="noStrike" kern="1200" spc="-1" dirty="0">
            <a:latin typeface="Arial"/>
          </a:endParaRPr>
        </a:p>
      </dsp:txBody>
      <dsp:txXfrm rot="-5400000">
        <a:off x="4780669" y="1147730"/>
        <a:ext cx="1479891" cy="3443188"/>
      </dsp:txXfrm>
    </dsp:sp>
    <dsp:sp modelId="{359CDD11-A15D-4D4C-A579-2A1EAFCD6CC8}">
      <dsp:nvSpPr>
        <dsp:cNvPr id="0" name=""/>
        <dsp:cNvSpPr/>
      </dsp:nvSpPr>
      <dsp:spPr>
        <a:xfrm rot="5400000">
          <a:off x="1060408" y="2129378"/>
          <a:ext cx="5738648" cy="147989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1" strike="noStrike" kern="1200" spc="-1">
              <a:latin typeface="B Zar"/>
              <a:cs typeface="B Zar"/>
            </a:rPr>
            <a:t>فعالیت‌های ترویجی و آموزشی</a:t>
          </a:r>
          <a:endParaRPr lang="en-US" sz="2200" b="0" strike="noStrike" kern="1200" spc="-1" dirty="0">
            <a:latin typeface="Arial"/>
          </a:endParaRPr>
        </a:p>
      </dsp:txBody>
      <dsp:txXfrm rot="-5400000">
        <a:off x="3189786" y="1147730"/>
        <a:ext cx="1479891" cy="3443188"/>
      </dsp:txXfrm>
    </dsp:sp>
    <dsp:sp modelId="{1F17CE19-9AC3-4236-8FCA-D0255E27AEEF}">
      <dsp:nvSpPr>
        <dsp:cNvPr id="0" name=""/>
        <dsp:cNvSpPr/>
      </dsp:nvSpPr>
      <dsp:spPr>
        <a:xfrm rot="5400000">
          <a:off x="-530475" y="2129378"/>
          <a:ext cx="5738648" cy="147989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1" strike="noStrike" kern="1200" spc="-1">
              <a:latin typeface="B Zar"/>
              <a:cs typeface="B Zar"/>
            </a:rPr>
            <a:t>نظارت، ارزیابی و استاندارد</a:t>
          </a:r>
          <a:endParaRPr lang="en-US" sz="2200" b="0" strike="noStrike" kern="1200" spc="-1" dirty="0">
            <a:latin typeface="Arial"/>
          </a:endParaRPr>
        </a:p>
      </dsp:txBody>
      <dsp:txXfrm rot="-5400000">
        <a:off x="1598903" y="1147730"/>
        <a:ext cx="1479891" cy="3443188"/>
      </dsp:txXfrm>
    </dsp:sp>
    <dsp:sp modelId="{3EBEB4AA-A45E-4E83-84B7-046E7F84DA01}">
      <dsp:nvSpPr>
        <dsp:cNvPr id="0" name=""/>
        <dsp:cNvSpPr/>
      </dsp:nvSpPr>
      <dsp:spPr>
        <a:xfrm rot="5400000">
          <a:off x="-2121358" y="2129378"/>
          <a:ext cx="5738648" cy="147989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0" tIns="0" rIns="138906" bIns="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1" strike="noStrike" kern="1200" spc="-1">
              <a:latin typeface="B Zar"/>
              <a:cs typeface="B Zar"/>
            </a:rPr>
            <a:t>فعالیت‌ها و پروژه‌های مشترک بین‌المللی</a:t>
          </a:r>
          <a:endParaRPr lang="en-US" sz="2200" b="0" strike="noStrike" kern="1200" spc="-1" dirty="0">
            <a:latin typeface="Arial"/>
          </a:endParaRPr>
        </a:p>
      </dsp:txBody>
      <dsp:txXfrm rot="-5400000">
        <a:off x="8020" y="1147730"/>
        <a:ext cx="1479891" cy="34431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E28B1-9C34-4A09-9B9F-6E8F745E4828}">
      <dsp:nvSpPr>
        <dsp:cNvPr id="0" name=""/>
        <dsp:cNvSpPr/>
      </dsp:nvSpPr>
      <dsp:spPr>
        <a:xfrm>
          <a:off x="0" y="4476873"/>
          <a:ext cx="11077903" cy="9794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b="1" strike="noStrike" kern="1200" spc="-1">
              <a:latin typeface="B Zar"/>
              <a:cs typeface="B Zar"/>
            </a:rPr>
            <a:t>تصویب در شورای عالی انقلاب فرهنگی</a:t>
          </a:r>
          <a:endParaRPr lang="en-US" sz="2100" b="0" strike="noStrike" kern="1200" spc="-1" dirty="0">
            <a:latin typeface="Arial"/>
          </a:endParaRPr>
        </a:p>
      </dsp:txBody>
      <dsp:txXfrm>
        <a:off x="0" y="4476873"/>
        <a:ext cx="11077903" cy="979430"/>
      </dsp:txXfrm>
    </dsp:sp>
    <dsp:sp modelId="{8C95B6D3-EE6A-4998-BC7A-63A82CA5C6D8}">
      <dsp:nvSpPr>
        <dsp:cNvPr id="0" name=""/>
        <dsp:cNvSpPr/>
      </dsp:nvSpPr>
      <dsp:spPr>
        <a:xfrm rot="10800000">
          <a:off x="0" y="2985201"/>
          <a:ext cx="11077903" cy="150636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b="1" strike="noStrike" kern="1200" spc="-1">
              <a:latin typeface="B Zar"/>
              <a:cs typeface="B Zar"/>
            </a:rPr>
            <a:t>جلسات مشورتی</a:t>
          </a:r>
          <a:br>
            <a:rPr lang="fa-IR" sz="2100" b="1" strike="noStrike" kern="1200" spc="-1">
              <a:latin typeface="B Zar"/>
              <a:cs typeface="B Zar"/>
            </a:rPr>
          </a:br>
          <a:endParaRPr lang="en-US" sz="2100" b="0" strike="noStrike" kern="1200" spc="-1" dirty="0">
            <a:latin typeface="Arial"/>
          </a:endParaRPr>
        </a:p>
      </dsp:txBody>
      <dsp:txXfrm rot="10800000">
        <a:off x="0" y="2985201"/>
        <a:ext cx="11077903" cy="978790"/>
      </dsp:txXfrm>
    </dsp:sp>
    <dsp:sp modelId="{C570959E-F4B6-4B80-AD84-8D8582A4024D}">
      <dsp:nvSpPr>
        <dsp:cNvPr id="0" name=""/>
        <dsp:cNvSpPr/>
      </dsp:nvSpPr>
      <dsp:spPr>
        <a:xfrm rot="10800000">
          <a:off x="0" y="1493528"/>
          <a:ext cx="11077903" cy="150636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b="1" strike="noStrike" kern="1200" spc="-1">
              <a:latin typeface="B Zar"/>
              <a:cs typeface="B Zar"/>
            </a:rPr>
            <a:t>بررسی اسناد کشورهای پیش‌رو</a:t>
          </a:r>
          <a:br>
            <a:rPr lang="fa-IR" sz="2100" b="1" strike="noStrike" kern="1200" spc="-1">
              <a:latin typeface="B Zar"/>
              <a:cs typeface="B Zar"/>
            </a:rPr>
          </a:br>
          <a:endParaRPr lang="en-US" sz="2100" b="0" strike="noStrike" kern="1200" spc="-1" dirty="0">
            <a:latin typeface="Arial"/>
          </a:endParaRPr>
        </a:p>
      </dsp:txBody>
      <dsp:txXfrm rot="10800000">
        <a:off x="0" y="1493528"/>
        <a:ext cx="11077903" cy="978790"/>
      </dsp:txXfrm>
    </dsp:sp>
    <dsp:sp modelId="{D5F711BC-646A-499C-AC01-3A5D47501728}">
      <dsp:nvSpPr>
        <dsp:cNvPr id="0" name=""/>
        <dsp:cNvSpPr/>
      </dsp:nvSpPr>
      <dsp:spPr>
        <a:xfrm rot="10800000">
          <a:off x="0" y="1855"/>
          <a:ext cx="11077903" cy="1506364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100" b="1" strike="noStrike" kern="1200" spc="-1" dirty="0">
              <a:latin typeface="B Zar"/>
              <a:cs typeface="B Zar"/>
            </a:rPr>
            <a:t>بررسی اسناد موجود داخلی</a:t>
          </a:r>
          <a:br>
            <a:rPr lang="fa-IR" sz="2100" b="1" strike="noStrike" kern="1200" spc="-1" dirty="0">
              <a:latin typeface="B Zar"/>
              <a:cs typeface="B Zar"/>
            </a:rPr>
          </a:br>
          <a:endParaRPr lang="en-US" sz="2100" kern="1200" dirty="0"/>
        </a:p>
      </dsp:txBody>
      <dsp:txXfrm rot="10800000">
        <a:off x="0" y="1855"/>
        <a:ext cx="11077903" cy="97879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52D27-6AB2-461F-B690-5328AD81F48B}">
      <dsp:nvSpPr>
        <dsp:cNvPr id="0" name=""/>
        <dsp:cNvSpPr/>
      </dsp:nvSpPr>
      <dsp:spPr>
        <a:xfrm rot="10800000">
          <a:off x="7031801" y="367869"/>
          <a:ext cx="4391736" cy="5047686"/>
        </a:xfrm>
        <a:prstGeom prst="homePlate">
          <a:avLst>
            <a:gd name="adj" fmla="val 2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19723" tIns="68580" rIns="154931" bIns="68580" numCol="1" spcCol="1270" anchor="t" anchorCtr="0">
          <a:noAutofit/>
        </a:bodyPr>
        <a:lstStyle/>
        <a:p>
          <a:pPr marL="0" lvl="0" indent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700" b="1" strike="noStrike" kern="1200" spc="-1" dirty="0">
              <a:latin typeface="B Zar"/>
              <a:cs typeface="B Zar"/>
            </a:rPr>
            <a:t>مطالعات</a:t>
          </a:r>
          <a:endParaRPr lang="en-US" sz="2700" kern="1200" dirty="0"/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2100" b="0" strike="noStrike" kern="1200" spc="-1">
              <a:latin typeface="B Zar"/>
              <a:cs typeface="B Zar"/>
            </a:rPr>
            <a:t>تخصصی</a:t>
          </a:r>
          <a:endParaRPr lang="en-US" sz="2100" b="0" strike="noStrike" kern="1200" spc="-1" dirty="0">
            <a:latin typeface="Arial"/>
          </a:endParaRPr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2100" b="0" strike="noStrike" kern="1200" spc="-1">
              <a:latin typeface="B Zar"/>
              <a:cs typeface="B Zar"/>
            </a:rPr>
            <a:t>نیروی انسانی</a:t>
          </a:r>
          <a:endParaRPr lang="en-US" sz="2100" b="0" strike="noStrike" kern="1200" spc="-1" dirty="0">
            <a:latin typeface="Arial"/>
          </a:endParaRPr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2100" b="0" strike="noStrike" kern="1200" spc="-1">
              <a:latin typeface="B Zar"/>
              <a:cs typeface="B Zar"/>
            </a:rPr>
            <a:t>بین‌الملل</a:t>
          </a:r>
          <a:endParaRPr lang="en-US" sz="2100" b="0" strike="noStrike" kern="1200" spc="-1" dirty="0">
            <a:latin typeface="Arial"/>
          </a:endParaRPr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2100" b="0" strike="noStrike" kern="1200" spc="-1">
              <a:latin typeface="B Zar"/>
              <a:cs typeface="B Zar"/>
            </a:rPr>
            <a:t>تطبیقی</a:t>
          </a:r>
          <a:endParaRPr lang="en-US" sz="2100" b="0" strike="noStrike" kern="1200" spc="-1" dirty="0">
            <a:latin typeface="Arial"/>
          </a:endParaRPr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2100" b="0" strike="noStrike" kern="1200" spc="-1">
              <a:latin typeface="B Zar"/>
              <a:cs typeface="B Zar"/>
            </a:rPr>
            <a:t>حقوقی و اسناد سیاست‌گذاری داخلی</a:t>
          </a:r>
          <a:endParaRPr lang="en-US" sz="2100" b="0" strike="noStrike" kern="1200" spc="-1" dirty="0">
            <a:latin typeface="Arial"/>
          </a:endParaRPr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2100" b="0" strike="noStrike" kern="1200" spc="-1">
              <a:latin typeface="B Zar"/>
              <a:cs typeface="B Zar"/>
            </a:rPr>
            <a:t>تجهیزات و زیرساخت</a:t>
          </a:r>
          <a:endParaRPr lang="en-US" sz="2100" b="0" strike="noStrike" kern="1200" spc="-1" dirty="0">
            <a:latin typeface="Arial"/>
          </a:endParaRPr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2100" b="0" strike="noStrike" kern="1200" spc="-1">
              <a:latin typeface="B Zar"/>
              <a:cs typeface="B Zar"/>
            </a:rPr>
            <a:t>استاندارد‌ها و گواهی‌نامه‌ها</a:t>
          </a:r>
          <a:endParaRPr lang="en-US" sz="2100" b="0" strike="noStrike" kern="1200" spc="-1" dirty="0">
            <a:latin typeface="Arial"/>
          </a:endParaRPr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2100" b="0" strike="noStrike" kern="1200" spc="-1">
              <a:latin typeface="B Zar"/>
              <a:cs typeface="B Zar"/>
            </a:rPr>
            <a:t>گزارش‌های جامع</a:t>
          </a:r>
          <a:endParaRPr lang="en-US" sz="2100" b="0" strike="noStrike" kern="1200" spc="-1" dirty="0">
            <a:latin typeface="Arial"/>
          </a:endParaRPr>
        </a:p>
      </dsp:txBody>
      <dsp:txXfrm rot="10800000">
        <a:off x="7580768" y="367869"/>
        <a:ext cx="3842769" cy="5047686"/>
      </dsp:txXfrm>
    </dsp:sp>
    <dsp:sp modelId="{C9D69FC5-C0A7-44F4-9D7F-E2A684438238}">
      <dsp:nvSpPr>
        <dsp:cNvPr id="0" name=""/>
        <dsp:cNvSpPr/>
      </dsp:nvSpPr>
      <dsp:spPr>
        <a:xfrm rot="10800000">
          <a:off x="3518411" y="367869"/>
          <a:ext cx="4391736" cy="5047686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4931" tIns="68580" rIns="154931" bIns="68580" numCol="1" spcCol="1270" anchor="t" anchorCtr="0">
          <a:noAutofit/>
        </a:bodyPr>
        <a:lstStyle/>
        <a:p>
          <a:pPr marL="0" lvl="0" indent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700" b="1" strike="noStrike" kern="1200" spc="-1" dirty="0">
              <a:latin typeface="B Zar"/>
              <a:cs typeface="B Zar"/>
            </a:rPr>
            <a:t>تصمیم‌گیری</a:t>
          </a:r>
          <a:endParaRPr lang="en-US" sz="2700" b="0" strike="noStrike" kern="1200" spc="-1" dirty="0">
            <a:latin typeface="Arial"/>
          </a:endParaRPr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2100" b="0" strike="noStrike" kern="1200" spc="-1">
              <a:latin typeface="B Zar"/>
              <a:cs typeface="B Zar"/>
            </a:rPr>
            <a:t>تیم کارشناس برای بررسی مطالعات انجام شده</a:t>
          </a:r>
          <a:endParaRPr lang="en-US" sz="2100" b="0" strike="noStrike" kern="1200" spc="-1" dirty="0">
            <a:latin typeface="Arial"/>
          </a:endParaRPr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2100" b="0" strike="noStrike" kern="1200" spc="-1" dirty="0">
              <a:latin typeface="B Zar"/>
              <a:cs typeface="B Zar"/>
            </a:rPr>
            <a:t>ارائه‌ی نقشه‌ی راه به شورای </a:t>
          </a:r>
          <a:r>
            <a:rPr lang="fa-IR" sz="2100" b="0" strike="noStrike" kern="1200" spc="-1" dirty="0">
              <a:latin typeface="B Zar"/>
              <a:cs typeface="B Zar"/>
            </a:rPr>
            <a:t>ستاد</a:t>
          </a:r>
          <a:r>
            <a:rPr lang="hi-IN" sz="2100" b="0" strike="noStrike" kern="1200" spc="-1" dirty="0">
              <a:latin typeface="B Zar"/>
              <a:cs typeface="B Zar"/>
            </a:rPr>
            <a:t> و تصویب آن</a:t>
          </a:r>
          <a:endParaRPr lang="en-US" sz="2100" b="0" strike="noStrike" kern="1200" spc="-1" dirty="0">
            <a:latin typeface="Arial"/>
          </a:endParaRPr>
        </a:p>
      </dsp:txBody>
      <dsp:txXfrm rot="10800000">
        <a:off x="4616345" y="367869"/>
        <a:ext cx="2195868" cy="5047686"/>
      </dsp:txXfrm>
    </dsp:sp>
    <dsp:sp modelId="{4911C3AC-96FA-4F15-9E73-577E007500C3}">
      <dsp:nvSpPr>
        <dsp:cNvPr id="0" name=""/>
        <dsp:cNvSpPr/>
      </dsp:nvSpPr>
      <dsp:spPr>
        <a:xfrm rot="10800000">
          <a:off x="5022" y="367869"/>
          <a:ext cx="4391736" cy="5047686"/>
        </a:xfrm>
        <a:prstGeom prst="chevron">
          <a:avLst>
            <a:gd name="adj" fmla="val 2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4931" tIns="68580" rIns="154931" bIns="68580" numCol="1" spcCol="1270" anchor="t" anchorCtr="0">
          <a:noAutofit/>
        </a:bodyPr>
        <a:lstStyle/>
        <a:p>
          <a:pPr marL="0" lvl="0" indent="0" algn="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700" b="1" strike="noStrike" kern="1200" spc="-1">
              <a:latin typeface="B Zar"/>
              <a:cs typeface="B Zar"/>
            </a:rPr>
            <a:t>اجرا</a:t>
          </a:r>
          <a:endParaRPr lang="en-US" sz="2700" b="0" strike="noStrike" kern="1200" spc="-1" dirty="0">
            <a:latin typeface="Arial"/>
          </a:endParaRPr>
        </a:p>
        <a:p>
          <a:pPr marL="228600" lvl="1" indent="-228600" algn="r" defTabSz="9334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2100" b="0" strike="noStrike" kern="1200" spc="-1">
              <a:latin typeface="B Zar"/>
              <a:cs typeface="B Zar"/>
            </a:rPr>
            <a:t>نوشتن نقشه‌ی راه و ارائه در معاونت علمی تا پایان شهریورماه</a:t>
          </a:r>
          <a:endParaRPr lang="en-US" sz="2100" b="0" strike="noStrike" kern="1200" spc="-1" dirty="0">
            <a:latin typeface="Arial"/>
          </a:endParaRPr>
        </a:p>
      </dsp:txBody>
      <dsp:txXfrm rot="10800000">
        <a:off x="1102956" y="367869"/>
        <a:ext cx="2195868" cy="50476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1B90B-E14C-4B41-831D-983F83463E92}">
      <dsp:nvSpPr>
        <dsp:cNvPr id="0" name=""/>
        <dsp:cNvSpPr/>
      </dsp:nvSpPr>
      <dsp:spPr>
        <a:xfrm rot="5400000">
          <a:off x="6705266" y="1652984"/>
          <a:ext cx="5896857" cy="259088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416" bIns="0" numCol="1" spcCol="1270" anchor="t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1" strike="noStrike" kern="1200" spc="-1">
              <a:latin typeface="B Zar"/>
              <a:cs typeface="B Zar"/>
            </a:rPr>
            <a:t>معاونت علمی</a:t>
          </a:r>
          <a:endParaRPr lang="en-US" sz="2800" kern="1200" dirty="0"/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2200" b="0" strike="noStrike" kern="1200" spc="-1">
              <a:latin typeface="B Zar"/>
              <a:cs typeface="B Zar"/>
            </a:rPr>
            <a:t>بنیاد ملی علم</a:t>
          </a:r>
          <a:endParaRPr lang="en-US" sz="2200" b="0" strike="noStrike" kern="1200" spc="-1" dirty="0">
            <a:latin typeface="Arial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2200" b="0" strike="noStrike" kern="1200" spc="-1">
              <a:latin typeface="B Zar"/>
              <a:cs typeface="B Zar"/>
            </a:rPr>
            <a:t>ستاد نانو و میکرو</a:t>
          </a:r>
          <a:endParaRPr lang="en-US" sz="2200" b="0" strike="noStrike" kern="1200" spc="-1" dirty="0">
            <a:latin typeface="Arial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2200" b="0" strike="noStrike" kern="1200" spc="-1">
              <a:latin typeface="B Zar"/>
              <a:cs typeface="B Zar"/>
            </a:rPr>
            <a:t>ستاد اقتصاد دیجیتال</a:t>
          </a:r>
          <a:endParaRPr lang="en-US" sz="2200" b="0" strike="noStrike" kern="1200" spc="-1" dirty="0">
            <a:latin typeface="Arial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2200" b="0" strike="noStrike" kern="1200" spc="-1">
              <a:latin typeface="B Zar"/>
              <a:cs typeface="B Zar"/>
            </a:rPr>
            <a:t>ستاد ساخت و مواد پیشرفته</a:t>
          </a:r>
          <a:endParaRPr lang="en-US" sz="2200" b="0" strike="noStrike" kern="1200" spc="-1" dirty="0">
            <a:latin typeface="Arial"/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2200" b="0" strike="noStrike" kern="1200" spc="-1">
              <a:latin typeface="B Zar"/>
              <a:cs typeface="B Zar"/>
            </a:rPr>
            <a:t>شبکه ملی آزمایشگاهی</a:t>
          </a:r>
          <a:endParaRPr lang="en-US" sz="2200" b="0" strike="noStrike" kern="1200" spc="-1" dirty="0">
            <a:latin typeface="Arial"/>
          </a:endParaRPr>
        </a:p>
      </dsp:txBody>
      <dsp:txXfrm rot="-5400000">
        <a:off x="8358251" y="1179370"/>
        <a:ext cx="2590887" cy="3538115"/>
      </dsp:txXfrm>
    </dsp:sp>
    <dsp:sp modelId="{DF0025D5-7621-4644-A285-43B8E3B30D42}">
      <dsp:nvSpPr>
        <dsp:cNvPr id="0" name=""/>
        <dsp:cNvSpPr/>
      </dsp:nvSpPr>
      <dsp:spPr>
        <a:xfrm rot="5400000">
          <a:off x="3920062" y="1652984"/>
          <a:ext cx="5896857" cy="259088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416" bIns="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1" strike="noStrike" kern="1200" spc="-1" dirty="0">
              <a:latin typeface="B Zar"/>
              <a:cs typeface="B Zar"/>
            </a:rPr>
            <a:t>مرکز همکاری‌های تحول و پیشرفت ریاست جمهوری </a:t>
          </a:r>
          <a:endParaRPr lang="en-US" sz="2800" b="0" strike="noStrike" kern="1200" spc="-1" dirty="0">
            <a:latin typeface="Arial"/>
          </a:endParaRPr>
        </a:p>
      </dsp:txBody>
      <dsp:txXfrm rot="-5400000">
        <a:off x="5573047" y="1179370"/>
        <a:ext cx="2590887" cy="3538115"/>
      </dsp:txXfrm>
    </dsp:sp>
    <dsp:sp modelId="{D1D9DEAF-9DEF-4C9B-BCB7-1993C6B645B9}">
      <dsp:nvSpPr>
        <dsp:cNvPr id="0" name=""/>
        <dsp:cNvSpPr/>
      </dsp:nvSpPr>
      <dsp:spPr>
        <a:xfrm rot="5400000">
          <a:off x="1134859" y="1652984"/>
          <a:ext cx="5896857" cy="259088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416" bIns="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1" strike="noStrike" kern="1200" spc="-1">
              <a:latin typeface="B Zar"/>
              <a:cs typeface="B Zar"/>
            </a:rPr>
            <a:t>وزارت ارتباطات</a:t>
          </a:r>
          <a:endParaRPr lang="en-US" sz="2800" b="0" strike="noStrike" kern="1200" spc="-1" dirty="0">
            <a:latin typeface="Arial"/>
          </a:endParaRPr>
        </a:p>
      </dsp:txBody>
      <dsp:txXfrm rot="-5400000">
        <a:off x="2787844" y="1179370"/>
        <a:ext cx="2590887" cy="3538115"/>
      </dsp:txXfrm>
    </dsp:sp>
    <dsp:sp modelId="{96C69F45-E295-4518-BD4C-6BDB2377EE7B}">
      <dsp:nvSpPr>
        <dsp:cNvPr id="0" name=""/>
        <dsp:cNvSpPr/>
      </dsp:nvSpPr>
      <dsp:spPr>
        <a:xfrm rot="5400000">
          <a:off x="-1650344" y="1652984"/>
          <a:ext cx="5896857" cy="259088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0" rIns="177416" bIns="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800" b="1" strike="noStrike" kern="1200" spc="-1">
              <a:latin typeface="Arial"/>
              <a:cs typeface="B Zar" panose="00000400000000000000" pitchFamily="2" charset="-78"/>
            </a:rPr>
            <a:t>سایر بخش ها</a:t>
          </a:r>
          <a:endParaRPr lang="en-US" sz="2800" b="1" strike="noStrike" kern="1200" spc="-1" dirty="0">
            <a:latin typeface="Arial"/>
            <a:cs typeface="B Zar" panose="00000400000000000000" pitchFamily="2" charset="-78"/>
          </a:endParaRPr>
        </a:p>
      </dsp:txBody>
      <dsp:txXfrm rot="-5400000">
        <a:off x="2641" y="1179370"/>
        <a:ext cx="2590887" cy="35381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D9531C-B455-4875-99AE-CCF213C32CCD}">
      <dsp:nvSpPr>
        <dsp:cNvPr id="0" name=""/>
        <dsp:cNvSpPr/>
      </dsp:nvSpPr>
      <dsp:spPr>
        <a:xfrm>
          <a:off x="2559642" y="2668"/>
          <a:ext cx="2879597" cy="12836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1" strike="noStrike" kern="1200" spc="-1" dirty="0">
              <a:latin typeface="B Zar"/>
              <a:cs typeface="B Zar"/>
            </a:rPr>
            <a:t>انواع حسگرهای کوانتومی</a:t>
          </a:r>
          <a:endParaRPr lang="en-US" sz="2300" kern="1200" dirty="0"/>
        </a:p>
      </dsp:txBody>
      <dsp:txXfrm>
        <a:off x="2622306" y="65332"/>
        <a:ext cx="2754269" cy="1158346"/>
      </dsp:txXfrm>
    </dsp:sp>
    <dsp:sp modelId="{97FEDCD3-459D-4AA2-BF5C-5A780C6CE1FE}">
      <dsp:nvSpPr>
        <dsp:cNvPr id="0" name=""/>
        <dsp:cNvSpPr/>
      </dsp:nvSpPr>
      <dsp:spPr>
        <a:xfrm>
          <a:off x="2559642" y="1350527"/>
          <a:ext cx="2879597" cy="12836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1" strike="noStrike" kern="1200" spc="-1">
              <a:latin typeface="B Zar"/>
              <a:cs typeface="B Zar"/>
            </a:rPr>
            <a:t>روش‌های مختلف ساخت کامپیوتر کوانتومی</a:t>
          </a:r>
          <a:endParaRPr lang="en-US" sz="2300" b="0" strike="noStrike" kern="1200" spc="-1" dirty="0">
            <a:latin typeface="Arial"/>
          </a:endParaRPr>
        </a:p>
      </dsp:txBody>
      <dsp:txXfrm>
        <a:off x="2622306" y="1413191"/>
        <a:ext cx="2754269" cy="1158346"/>
      </dsp:txXfrm>
    </dsp:sp>
    <dsp:sp modelId="{8E87AC67-11E4-4ED4-85A4-B59C33A37ED8}">
      <dsp:nvSpPr>
        <dsp:cNvPr id="0" name=""/>
        <dsp:cNvSpPr/>
      </dsp:nvSpPr>
      <dsp:spPr>
        <a:xfrm>
          <a:off x="2559642" y="2698386"/>
          <a:ext cx="2879597" cy="12836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1" strike="noStrike" kern="1200" spc="-1" dirty="0">
              <a:latin typeface="B Zar"/>
              <a:cs typeface="B Zar"/>
            </a:rPr>
            <a:t>برنامه‌نویسی و نرم‌افزار کوانتومی</a:t>
          </a:r>
          <a:endParaRPr lang="en-US" sz="2300" b="0" strike="noStrike" kern="1200" spc="-1" dirty="0">
            <a:latin typeface="Arial"/>
          </a:endParaRPr>
        </a:p>
      </dsp:txBody>
      <dsp:txXfrm>
        <a:off x="2622306" y="2761050"/>
        <a:ext cx="2754269" cy="1158346"/>
      </dsp:txXfrm>
    </dsp:sp>
    <dsp:sp modelId="{36D5BF5A-1763-4C40-960F-8A4E88601D17}">
      <dsp:nvSpPr>
        <dsp:cNvPr id="0" name=""/>
        <dsp:cNvSpPr/>
      </dsp:nvSpPr>
      <dsp:spPr>
        <a:xfrm>
          <a:off x="2559642" y="4046245"/>
          <a:ext cx="2879597" cy="12836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1" strike="noStrike" kern="1200" spc="-1">
              <a:latin typeface="B Zar"/>
              <a:cs typeface="B Zar"/>
            </a:rPr>
            <a:t>رصد اخبار و فناوری</a:t>
          </a:r>
          <a:endParaRPr lang="en-US" sz="2300" b="0" strike="noStrike" kern="1200" spc="-1" dirty="0">
            <a:latin typeface="Arial"/>
          </a:endParaRPr>
        </a:p>
      </dsp:txBody>
      <dsp:txXfrm>
        <a:off x="2622306" y="4108909"/>
        <a:ext cx="2754269" cy="115834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A2730-0F8B-4F07-BE9B-890BDC2B092F}">
      <dsp:nvSpPr>
        <dsp:cNvPr id="0" name=""/>
        <dsp:cNvSpPr/>
      </dsp:nvSpPr>
      <dsp:spPr>
        <a:xfrm>
          <a:off x="2559642" y="2603"/>
          <a:ext cx="2879597" cy="17185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b="1" strike="noStrike" kern="1200" spc="-1" dirty="0">
              <a:latin typeface="B Zar"/>
              <a:cs typeface="B Zar"/>
            </a:rPr>
            <a:t>استخراج بانک اطلاعاتی پژوهشگران فعال داخلی</a:t>
          </a:r>
          <a:endParaRPr lang="en-US" sz="2600" kern="1200" dirty="0"/>
        </a:p>
      </dsp:txBody>
      <dsp:txXfrm>
        <a:off x="2643533" y="86494"/>
        <a:ext cx="2711815" cy="1550728"/>
      </dsp:txXfrm>
    </dsp:sp>
    <dsp:sp modelId="{27D2FF43-1473-4C68-A3D5-48F167A84378}">
      <dsp:nvSpPr>
        <dsp:cNvPr id="0" name=""/>
        <dsp:cNvSpPr/>
      </dsp:nvSpPr>
      <dsp:spPr>
        <a:xfrm>
          <a:off x="2559642" y="1807039"/>
          <a:ext cx="2879597" cy="17185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b="1" strike="noStrike" kern="1200" spc="-1">
              <a:latin typeface="B Zar"/>
              <a:cs typeface="B Zar"/>
            </a:rPr>
            <a:t>بررسی وبگاه‌های گروه‌های فعال</a:t>
          </a:r>
          <a:endParaRPr lang="en-US" sz="2600" b="0" strike="noStrike" kern="1200" spc="-1" dirty="0">
            <a:latin typeface="Arial"/>
          </a:endParaRPr>
        </a:p>
      </dsp:txBody>
      <dsp:txXfrm>
        <a:off x="2643533" y="1890930"/>
        <a:ext cx="2711815" cy="1550728"/>
      </dsp:txXfrm>
    </dsp:sp>
    <dsp:sp modelId="{52853F18-D7D2-4EE5-AF18-4AF72F9B6A7C}">
      <dsp:nvSpPr>
        <dsp:cNvPr id="0" name=""/>
        <dsp:cNvSpPr/>
      </dsp:nvSpPr>
      <dsp:spPr>
        <a:xfrm>
          <a:off x="2548988" y="3605047"/>
          <a:ext cx="2879597" cy="17185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b="1" strike="noStrike" kern="1200" spc="-1">
              <a:latin typeface="B Zar"/>
              <a:cs typeface="B Zar"/>
            </a:rPr>
            <a:t>همکاری با شبکه‌ی ملی آزمایشگاهی</a:t>
          </a:r>
          <a:endParaRPr lang="en-US" sz="2600" b="0" strike="noStrike" kern="1200" spc="-1" dirty="0">
            <a:latin typeface="Arial"/>
          </a:endParaRPr>
        </a:p>
      </dsp:txBody>
      <dsp:txXfrm>
        <a:off x="2632879" y="3688938"/>
        <a:ext cx="2711815" cy="15507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7B61EB-F740-46F2-B5FF-370ED7FD2177}">
      <dsp:nvSpPr>
        <dsp:cNvPr id="0" name=""/>
        <dsp:cNvSpPr/>
      </dsp:nvSpPr>
      <dsp:spPr>
        <a:xfrm>
          <a:off x="0" y="5693889"/>
          <a:ext cx="1139857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C81741-5897-4304-89D9-2EA0DDF9262B}">
      <dsp:nvSpPr>
        <dsp:cNvPr id="0" name=""/>
        <dsp:cNvSpPr/>
      </dsp:nvSpPr>
      <dsp:spPr>
        <a:xfrm>
          <a:off x="0" y="4737383"/>
          <a:ext cx="1139857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87A929-C7D5-4099-BADD-12D8CC808E2D}">
      <dsp:nvSpPr>
        <dsp:cNvPr id="0" name=""/>
        <dsp:cNvSpPr/>
      </dsp:nvSpPr>
      <dsp:spPr>
        <a:xfrm>
          <a:off x="0" y="3780877"/>
          <a:ext cx="1139857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B4B2E-5875-4E68-A59F-1CF49B87E536}">
      <dsp:nvSpPr>
        <dsp:cNvPr id="0" name=""/>
        <dsp:cNvSpPr/>
      </dsp:nvSpPr>
      <dsp:spPr>
        <a:xfrm>
          <a:off x="0" y="2824371"/>
          <a:ext cx="1139857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5E7095-5F9F-4039-8EE7-FB509BFBA43D}">
      <dsp:nvSpPr>
        <dsp:cNvPr id="0" name=""/>
        <dsp:cNvSpPr/>
      </dsp:nvSpPr>
      <dsp:spPr>
        <a:xfrm>
          <a:off x="0" y="1867864"/>
          <a:ext cx="1139857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7FF38-96BC-4823-930F-2A8525D309AE}">
      <dsp:nvSpPr>
        <dsp:cNvPr id="0" name=""/>
        <dsp:cNvSpPr/>
      </dsp:nvSpPr>
      <dsp:spPr>
        <a:xfrm>
          <a:off x="0" y="911358"/>
          <a:ext cx="11398577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B851DF-637D-4070-AA32-F08F267E1ADC}">
      <dsp:nvSpPr>
        <dsp:cNvPr id="0" name=""/>
        <dsp:cNvSpPr/>
      </dsp:nvSpPr>
      <dsp:spPr>
        <a:xfrm>
          <a:off x="0" y="400"/>
          <a:ext cx="8434946" cy="910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8EFB8-7DE8-4315-9E98-DC51EA49BAB2}">
      <dsp:nvSpPr>
        <dsp:cNvPr id="0" name=""/>
        <dsp:cNvSpPr/>
      </dsp:nvSpPr>
      <dsp:spPr>
        <a:xfrm>
          <a:off x="8434946" y="400"/>
          <a:ext cx="2963630" cy="91095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strike="noStrike" kern="1200" spc="-1">
              <a:latin typeface="B Zar"/>
              <a:cs typeface="B Zar"/>
            </a:rPr>
            <a:t>چین</a:t>
          </a:r>
          <a:br>
            <a:rPr lang="fa-IR" sz="2400" kern="1200"/>
          </a:br>
          <a:r>
            <a:rPr lang="fa-IR" sz="2400" b="1" strike="noStrike" kern="1200" spc="-1">
              <a:latin typeface="B Zar"/>
              <a:ea typeface="DejaVu Sans"/>
            </a:rPr>
            <a:t> </a:t>
          </a:r>
          <a:endParaRPr lang="en-US" sz="2400" kern="1200" dirty="0"/>
        </a:p>
      </dsp:txBody>
      <dsp:txXfrm>
        <a:off x="8479423" y="44877"/>
        <a:ext cx="2874676" cy="866481"/>
      </dsp:txXfrm>
    </dsp:sp>
    <dsp:sp modelId="{2D91549C-2E6C-4C9D-BDD3-D56968642DE7}">
      <dsp:nvSpPr>
        <dsp:cNvPr id="0" name=""/>
        <dsp:cNvSpPr/>
      </dsp:nvSpPr>
      <dsp:spPr>
        <a:xfrm>
          <a:off x="0" y="956906"/>
          <a:ext cx="8434946" cy="910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F80151-B6E2-47A1-9A29-2880005FF5E0}">
      <dsp:nvSpPr>
        <dsp:cNvPr id="0" name=""/>
        <dsp:cNvSpPr/>
      </dsp:nvSpPr>
      <dsp:spPr>
        <a:xfrm>
          <a:off x="8434946" y="956906"/>
          <a:ext cx="2963630" cy="91095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strike="noStrike" kern="1200" spc="-1">
              <a:latin typeface="B Zar"/>
              <a:cs typeface="B Zar"/>
            </a:rPr>
            <a:t>آلمان</a:t>
          </a:r>
          <a:br>
            <a:rPr lang="fa-IR" sz="2400" kern="1200"/>
          </a:br>
          <a:r>
            <a:rPr lang="fa-IR" sz="2400" b="1" strike="noStrike" kern="1200" spc="-1">
              <a:latin typeface="B Zar"/>
              <a:ea typeface="DejaVu Sans"/>
            </a:rPr>
            <a:t> </a:t>
          </a:r>
          <a:endParaRPr lang="fa-IR" sz="2400" b="0" strike="noStrike" kern="1200" spc="-1" dirty="0">
            <a:latin typeface="Arial"/>
          </a:endParaRPr>
        </a:p>
      </dsp:txBody>
      <dsp:txXfrm>
        <a:off x="8479423" y="1001383"/>
        <a:ext cx="2874676" cy="866481"/>
      </dsp:txXfrm>
    </dsp:sp>
    <dsp:sp modelId="{4CCD21DA-8401-477A-8428-3BB8A82F61BD}">
      <dsp:nvSpPr>
        <dsp:cNvPr id="0" name=""/>
        <dsp:cNvSpPr/>
      </dsp:nvSpPr>
      <dsp:spPr>
        <a:xfrm>
          <a:off x="0" y="1913412"/>
          <a:ext cx="8434946" cy="910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42DDB-2C97-44C0-BEA4-797899C6103B}">
      <dsp:nvSpPr>
        <dsp:cNvPr id="0" name=""/>
        <dsp:cNvSpPr/>
      </dsp:nvSpPr>
      <dsp:spPr>
        <a:xfrm>
          <a:off x="8434946" y="1913412"/>
          <a:ext cx="2963630" cy="91095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strike="noStrike" kern="1200" spc="-1">
              <a:latin typeface="B Zar"/>
              <a:cs typeface="B Zar"/>
            </a:rPr>
            <a:t>روسیه</a:t>
          </a:r>
          <a:br>
            <a:rPr lang="fa-IR" sz="2400" kern="1200"/>
          </a:br>
          <a:r>
            <a:rPr lang="fa-IR" sz="2400" b="1" strike="noStrike" kern="1200" spc="-1">
              <a:latin typeface="B Zar"/>
              <a:ea typeface="DejaVu Sans"/>
            </a:rPr>
            <a:t> </a:t>
          </a:r>
          <a:endParaRPr lang="fa-IR" sz="2400" b="0" strike="noStrike" kern="1200" spc="-1" dirty="0">
            <a:latin typeface="Arial"/>
          </a:endParaRPr>
        </a:p>
      </dsp:txBody>
      <dsp:txXfrm>
        <a:off x="8479423" y="1957889"/>
        <a:ext cx="2874676" cy="866481"/>
      </dsp:txXfrm>
    </dsp:sp>
    <dsp:sp modelId="{B1B04467-8BCB-485B-9B3D-2424A7EA23F7}">
      <dsp:nvSpPr>
        <dsp:cNvPr id="0" name=""/>
        <dsp:cNvSpPr/>
      </dsp:nvSpPr>
      <dsp:spPr>
        <a:xfrm>
          <a:off x="0" y="2869918"/>
          <a:ext cx="8434946" cy="910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2AAFE2-3D8B-49B1-88CE-F8412BE3D91C}">
      <dsp:nvSpPr>
        <dsp:cNvPr id="0" name=""/>
        <dsp:cNvSpPr/>
      </dsp:nvSpPr>
      <dsp:spPr>
        <a:xfrm>
          <a:off x="8434946" y="2869918"/>
          <a:ext cx="2963630" cy="91095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2400" b="1" strike="noStrike" kern="1200" spc="-1">
              <a:latin typeface="B Zar"/>
              <a:cs typeface="B Zar"/>
            </a:rPr>
            <a:t>سنگاپور</a:t>
          </a:r>
          <a:br>
            <a:rPr lang="fa-IR" sz="2400" kern="1200"/>
          </a:br>
          <a:r>
            <a:rPr lang="fa-IR" sz="2400" b="1" strike="noStrike" kern="1200" spc="-1">
              <a:latin typeface="B Zar"/>
              <a:ea typeface="DejaVu Sans"/>
            </a:rPr>
            <a:t> </a:t>
          </a:r>
          <a:endParaRPr lang="fa-IR" sz="2400" b="0" strike="noStrike" kern="1200" spc="-1" dirty="0">
            <a:latin typeface="Arial"/>
          </a:endParaRPr>
        </a:p>
      </dsp:txBody>
      <dsp:txXfrm>
        <a:off x="8479423" y="2914395"/>
        <a:ext cx="2874676" cy="866481"/>
      </dsp:txXfrm>
    </dsp:sp>
    <dsp:sp modelId="{1AE2F2B5-D591-4549-8ABA-30AE8A6F07B2}">
      <dsp:nvSpPr>
        <dsp:cNvPr id="0" name=""/>
        <dsp:cNvSpPr/>
      </dsp:nvSpPr>
      <dsp:spPr>
        <a:xfrm>
          <a:off x="0" y="3826425"/>
          <a:ext cx="8434946" cy="910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60EB45-9CB6-49EB-A9B5-B511C0821986}">
      <dsp:nvSpPr>
        <dsp:cNvPr id="0" name=""/>
        <dsp:cNvSpPr/>
      </dsp:nvSpPr>
      <dsp:spPr>
        <a:xfrm>
          <a:off x="8434946" y="3826425"/>
          <a:ext cx="2963630" cy="91095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strike="noStrike" kern="1200" spc="-1">
              <a:latin typeface="B Zar"/>
              <a:cs typeface="B Zar"/>
            </a:rPr>
            <a:t>استرالیا</a:t>
          </a:r>
          <a:endParaRPr lang="en-US" sz="2400" b="0" strike="noStrike" kern="1200" spc="-1" dirty="0">
            <a:latin typeface="Arial"/>
          </a:endParaRPr>
        </a:p>
      </dsp:txBody>
      <dsp:txXfrm>
        <a:off x="8479423" y="3870902"/>
        <a:ext cx="2874676" cy="866481"/>
      </dsp:txXfrm>
    </dsp:sp>
    <dsp:sp modelId="{42E1572F-987B-40B1-A065-245BAFD62C41}">
      <dsp:nvSpPr>
        <dsp:cNvPr id="0" name=""/>
        <dsp:cNvSpPr/>
      </dsp:nvSpPr>
      <dsp:spPr>
        <a:xfrm>
          <a:off x="0" y="4782931"/>
          <a:ext cx="8434946" cy="910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DD462-C5CC-4419-B5CB-6D4EDB1E207F}">
      <dsp:nvSpPr>
        <dsp:cNvPr id="0" name=""/>
        <dsp:cNvSpPr/>
      </dsp:nvSpPr>
      <dsp:spPr>
        <a:xfrm>
          <a:off x="8434946" y="4782931"/>
          <a:ext cx="2963630" cy="910958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strike="noStrike" kern="1200" spc="-1">
              <a:latin typeface="B Zar"/>
              <a:ea typeface="DejaVu Sans"/>
            </a:rPr>
            <a:t>...</a:t>
          </a:r>
          <a:endParaRPr lang="en-US" sz="2400" b="0" strike="noStrike" kern="1200" spc="-1" dirty="0">
            <a:latin typeface="Arial"/>
          </a:endParaRPr>
        </a:p>
      </dsp:txBody>
      <dsp:txXfrm>
        <a:off x="8479423" y="4827408"/>
        <a:ext cx="2874676" cy="866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5A5AC-8218-4A09-BBB2-9346C320224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57300"/>
            <a:ext cx="53879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77831F-367E-4A29-88BF-75A239AD8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59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8FB82-B2BD-4988-97FD-FFD4CD47A61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84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7831F-367E-4A29-88BF-75A239AD8C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7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7831F-367E-4A29-88BF-75A239AD8C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1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107982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99760" y="4058640"/>
            <a:ext cx="107982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132960" y="176868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99760" y="405864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132960" y="405864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34768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250880" y="1768680"/>
            <a:ext cx="34768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902000" y="1768680"/>
            <a:ext cx="34768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99760" y="4058640"/>
            <a:ext cx="34768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250880" y="4058640"/>
            <a:ext cx="34768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902000" y="4058640"/>
            <a:ext cx="34768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6372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99760" y="1768680"/>
            <a:ext cx="107982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107982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52693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132960" y="1768680"/>
            <a:ext cx="52693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99760" y="301320"/>
            <a:ext cx="107982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99760" y="1768680"/>
            <a:ext cx="107982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132960" y="1768680"/>
            <a:ext cx="52693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99760" y="405864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52693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132960" y="176868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132960" y="405864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132960" y="176868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99760" y="4058640"/>
            <a:ext cx="107982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107982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99760" y="4058640"/>
            <a:ext cx="107982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132960" y="176868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99760" y="405864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132960" y="405864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34768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250880" y="1768680"/>
            <a:ext cx="34768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7902000" y="1768680"/>
            <a:ext cx="34768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99760" y="4058640"/>
            <a:ext cx="34768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250880" y="4058640"/>
            <a:ext cx="34768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7902000" y="4058640"/>
            <a:ext cx="34768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464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599760" y="1768680"/>
            <a:ext cx="10798200" cy="43840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107982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107982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52693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132960" y="1768680"/>
            <a:ext cx="52693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599760" y="301320"/>
            <a:ext cx="107982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132960" y="1768680"/>
            <a:ext cx="52693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599760" y="405864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52693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132960" y="176868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132960" y="405864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132960" y="176868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99760" y="4058640"/>
            <a:ext cx="107982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107982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99760" y="4058640"/>
            <a:ext cx="107982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132960" y="176868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99760" y="405864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132960" y="405864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34768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250880" y="1768680"/>
            <a:ext cx="34768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7902000" y="1768680"/>
            <a:ext cx="34768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599760" y="4058640"/>
            <a:ext cx="34768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4250880" y="4058640"/>
            <a:ext cx="34768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7902000" y="4058640"/>
            <a:ext cx="34768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5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52693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132960" y="1768680"/>
            <a:ext cx="52693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26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99760" y="301320"/>
            <a:ext cx="10798200" cy="5850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132960" y="1768680"/>
            <a:ext cx="52693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99760" y="405864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526932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132960" y="176868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132960" y="405864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132960" y="1768680"/>
            <a:ext cx="526932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99760" y="4058640"/>
            <a:ext cx="1079820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107982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107982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9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99760" y="301320"/>
            <a:ext cx="10798200" cy="1261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99760" y="1768680"/>
            <a:ext cx="1079820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9" r:id="rId13"/>
    <p:sldLayoutId id="214748369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8.jpeg"/><Relationship Id="rId4" Type="http://schemas.openxmlformats.org/officeDocument/2006/relationships/diagramData" Target="../diagrams/data7.xml"/><Relationship Id="rId9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hyperlink" Target="https://khedmat.isti.ir/ISTIBpm/custom/home.asp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F8AAF-99AD-405A-8CC8-CB6B6182F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3" y="1536196"/>
            <a:ext cx="12075005" cy="58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12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365760" y="649440"/>
            <a:ext cx="1142856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b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hi-IN" sz="5400" b="1" strike="noStrike" spc="-1">
                <a:solidFill>
                  <a:srgbClr val="FFFFFF"/>
                </a:solidFill>
                <a:latin typeface="B Zar"/>
                <a:cs typeface="B Zar"/>
              </a:rPr>
              <a:t>تنظیم سند</a:t>
            </a:r>
            <a:endParaRPr lang="en-US" sz="5400" b="0" strike="noStrike" spc="-1">
              <a:latin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8F2C188-EFD3-41AC-9620-DD236FF54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3006325"/>
              </p:ext>
            </p:extLst>
          </p:nvPr>
        </p:nvGraphicFramePr>
        <p:xfrm>
          <a:off x="451945" y="1797270"/>
          <a:ext cx="11077903" cy="545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65760" y="649440"/>
            <a:ext cx="1142856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b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hi-IN" sz="5400" b="1" strike="noStrike" spc="-1">
                <a:solidFill>
                  <a:srgbClr val="FFFFFF"/>
                </a:solidFill>
                <a:latin typeface="B Zar"/>
                <a:cs typeface="B Zar"/>
              </a:rPr>
              <a:t>تنظیم نقشه‌ی راه</a:t>
            </a:r>
            <a:endParaRPr lang="en-US" sz="5400" b="0" strike="noStrike" spc="-1">
              <a:latin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E6422F9-F248-46CD-8C02-3895F3E3A7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3429626"/>
              </p:ext>
            </p:extLst>
          </p:nvPr>
        </p:nvGraphicFramePr>
        <p:xfrm>
          <a:off x="365760" y="1776249"/>
          <a:ext cx="11428560" cy="5783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365760" y="649440"/>
            <a:ext cx="1142856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b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hi-IN" sz="5400" b="1" strike="noStrike" spc="-1">
                <a:solidFill>
                  <a:srgbClr val="FFFFFF"/>
                </a:solidFill>
                <a:latin typeface="B Zar"/>
                <a:cs typeface="B Zar"/>
              </a:rPr>
              <a:t>همکاری مشترک</a:t>
            </a:r>
            <a:endParaRPr lang="en-US" sz="5400" b="0" strike="noStrike" spc="-1">
              <a:latin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D21F4B-83B9-4C15-89F3-0DAF106952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9269721"/>
              </p:ext>
            </p:extLst>
          </p:nvPr>
        </p:nvGraphicFramePr>
        <p:xfrm>
          <a:off x="515007" y="1565489"/>
          <a:ext cx="10951779" cy="5896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-182880" y="2981520"/>
            <a:ext cx="12342960" cy="1644480"/>
          </a:xfrm>
          <a:prstGeom prst="rect">
            <a:avLst/>
          </a:prstGeom>
          <a:solidFill>
            <a:srgbClr val="7DA7D8"/>
          </a:solidFill>
          <a:ln w="76320">
            <a:solidFill>
              <a:srgbClr val="F5822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0" y="3346920"/>
            <a:ext cx="11885760" cy="98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i-IN" sz="7200" b="0" strike="noStrike" spc="-1" dirty="0">
                <a:solidFill>
                  <a:srgbClr val="FFFFFF"/>
                </a:solidFill>
                <a:latin typeface="B Zar"/>
                <a:cs typeface="B Zar"/>
              </a:rPr>
              <a:t>مطالعات انجام شده</a:t>
            </a:r>
            <a:endParaRPr lang="en-US" sz="7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0AA4DF4-A038-469E-ACB3-B0AFA1A998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3133711"/>
              </p:ext>
            </p:extLst>
          </p:nvPr>
        </p:nvGraphicFramePr>
        <p:xfrm>
          <a:off x="6393028" y="1870285"/>
          <a:ext cx="7998883" cy="533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1" name="CustomShape 1"/>
          <p:cNvSpPr/>
          <p:nvPr/>
        </p:nvSpPr>
        <p:spPr>
          <a:xfrm>
            <a:off x="365760" y="649440"/>
            <a:ext cx="1142856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b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hi-IN" sz="5400" b="1" strike="noStrike" spc="-1">
                <a:solidFill>
                  <a:srgbClr val="FFFFFF"/>
                </a:solidFill>
                <a:latin typeface="B Zar"/>
                <a:cs typeface="B Zar"/>
              </a:rPr>
              <a:t>بررسی فناوری‌های مختلف کوانتومی</a:t>
            </a:r>
            <a:endParaRPr lang="en-US" sz="5400" b="0" strike="noStrike" spc="-1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822960" y="1202760"/>
            <a:ext cx="10683360" cy="61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>
            <a:noAutofit/>
          </a:bodyPr>
          <a:lstStyle/>
          <a:p>
            <a:pPr algn="r" rtl="1"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9700A-8646-443F-98A7-C486AC479E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027" y="3011434"/>
            <a:ext cx="5110530" cy="2868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D496A3-D6BF-4EA3-B6FD-B086307EB3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0" y="1585767"/>
            <a:ext cx="2887072" cy="60823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365760" y="649440"/>
            <a:ext cx="1142856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b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hi-IN" sz="5400" b="1" strike="noStrike" spc="-1" dirty="0">
                <a:solidFill>
                  <a:srgbClr val="FFFFFF"/>
                </a:solidFill>
                <a:latin typeface="B Zar"/>
                <a:cs typeface="B Zar"/>
              </a:rPr>
              <a:t>شناسایی </a:t>
            </a:r>
            <a:r>
              <a:rPr lang="fa-IR" sz="5400" b="1" strike="noStrike" spc="-1" dirty="0">
                <a:solidFill>
                  <a:srgbClr val="FFFFFF"/>
                </a:solidFill>
                <a:latin typeface="B Zar"/>
                <a:cs typeface="B Zar"/>
              </a:rPr>
              <a:t>نظام مند </a:t>
            </a:r>
            <a:r>
              <a:rPr lang="hi-IN" sz="5400" b="1" strike="noStrike" spc="-1" dirty="0">
                <a:solidFill>
                  <a:srgbClr val="FFFFFF"/>
                </a:solidFill>
                <a:latin typeface="B Zar"/>
                <a:cs typeface="B Zar"/>
              </a:rPr>
              <a:t>زیست‌بوم داخلی</a:t>
            </a:r>
            <a:endParaRPr lang="en-US" sz="5400" b="0" strike="noStrike" spc="-1" dirty="0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822960" y="1202760"/>
            <a:ext cx="10683360" cy="61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>
            <a:noAutofit/>
          </a:bodyPr>
          <a:lstStyle/>
          <a:p>
            <a:pPr algn="r" rtl="1"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8D0088-556B-4891-912C-E16BC3336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53" y="1821029"/>
            <a:ext cx="6865034" cy="5443757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8E8417D-3CAF-44DF-8252-8BC3EB3B3C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799647"/>
              </p:ext>
            </p:extLst>
          </p:nvPr>
        </p:nvGraphicFramePr>
        <p:xfrm>
          <a:off x="6077722" y="1891304"/>
          <a:ext cx="7998883" cy="533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9532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365760" y="649440"/>
            <a:ext cx="1142856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b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hi-IN" sz="5400" b="1" strike="noStrike" spc="-1">
                <a:solidFill>
                  <a:srgbClr val="FFFFFF"/>
                </a:solidFill>
                <a:latin typeface="B Zar"/>
                <a:cs typeface="B Zar"/>
              </a:rPr>
              <a:t>مطالعات تطبیقی بین‌المللی</a:t>
            </a:r>
            <a:endParaRPr lang="en-US" sz="5400" b="0" strike="noStrike" spc="-1"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822960" y="1202760"/>
            <a:ext cx="10683360" cy="61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>
            <a:noAutofit/>
          </a:bodyPr>
          <a:lstStyle/>
          <a:p>
            <a:pPr algn="r" rtl="1">
              <a:lnSpc>
                <a:spcPct val="100000"/>
              </a:lnSpc>
            </a:pPr>
            <a:endParaRPr lang="en-US" sz="3600" b="0" strike="noStrike" spc="-1" dirty="0">
              <a:latin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2F636DF-7A28-4FFB-A1C9-244346B8DE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816737"/>
              </p:ext>
            </p:extLst>
          </p:nvPr>
        </p:nvGraphicFramePr>
        <p:xfrm>
          <a:off x="365760" y="1670590"/>
          <a:ext cx="11398577" cy="5694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>
            <a:extLst>
              <a:ext uri="{FF2B5EF4-FFF2-40B4-BE49-F238E27FC236}">
                <a16:creationId xmlns:a16="http://schemas.microsoft.com/office/drawing/2014/main" id="{0E84C752-9D1C-484A-9F6D-5A1A666CF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02" y="1670589"/>
            <a:ext cx="8550784" cy="577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-182880" y="2981520"/>
            <a:ext cx="12342960" cy="1644480"/>
          </a:xfrm>
          <a:prstGeom prst="rect">
            <a:avLst/>
          </a:prstGeom>
          <a:solidFill>
            <a:srgbClr val="7DA7D8"/>
          </a:solidFill>
          <a:ln w="76320">
            <a:solidFill>
              <a:srgbClr val="F5822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2"/>
          <p:cNvSpPr/>
          <p:nvPr/>
        </p:nvSpPr>
        <p:spPr>
          <a:xfrm>
            <a:off x="0" y="3346920"/>
            <a:ext cx="11885760" cy="98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a-IR" sz="7200" b="0" strike="noStrike" spc="-1" dirty="0">
                <a:solidFill>
                  <a:srgbClr val="FFFFFF"/>
                </a:solidFill>
                <a:latin typeface="B Zar"/>
                <a:cs typeface="B Zar"/>
              </a:rPr>
              <a:t>فعالیت های در حال انجام</a:t>
            </a:r>
            <a:endParaRPr lang="en-US" sz="7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365760" y="649440"/>
            <a:ext cx="1142856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b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fa-IR" sz="4400" b="1" strike="noStrike" spc="-1" dirty="0">
                <a:solidFill>
                  <a:srgbClr val="FFFFFF"/>
                </a:solidFill>
                <a:latin typeface="B Zar"/>
                <a:cs typeface="B Zar"/>
              </a:rPr>
              <a:t>بنیاد ملی علم</a:t>
            </a:r>
            <a:endParaRPr lang="en-US" sz="4400" b="0" strike="noStrike" spc="-1" dirty="0">
              <a:latin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2934DA-9887-42DE-8849-73A2FE57F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169440"/>
              </p:ext>
            </p:extLst>
          </p:nvPr>
        </p:nvGraphicFramePr>
        <p:xfrm>
          <a:off x="365760" y="1603398"/>
          <a:ext cx="11314611" cy="5798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365760" y="649440"/>
            <a:ext cx="1142856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b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hi-IN" sz="4400" b="1" strike="noStrike" spc="-1" dirty="0">
                <a:solidFill>
                  <a:srgbClr val="FFFFFF"/>
                </a:solidFill>
                <a:latin typeface="B Zar"/>
                <a:cs typeface="B Zar"/>
              </a:rPr>
              <a:t>شبکه آزمایشگاهی فناوری های راهبردی(</a:t>
            </a:r>
            <a:r>
              <a:rPr lang="en-US" sz="4400" b="1" strike="noStrike" spc="-1" dirty="0" err="1">
                <a:solidFill>
                  <a:srgbClr val="FFFFFF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LabsNet</a:t>
            </a:r>
            <a:r>
              <a:rPr lang="en-US" sz="4400" b="1" strike="noStrike" spc="-1" dirty="0">
                <a:solidFill>
                  <a:srgbClr val="FFFFFF"/>
                </a:solidFill>
                <a:latin typeface="B Zar"/>
                <a:ea typeface="DejaVu Sans"/>
              </a:rPr>
              <a:t>)</a:t>
            </a:r>
            <a:endParaRPr lang="en-US" sz="4400" b="0" strike="noStrike" spc="-1" dirty="0">
              <a:latin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C4C2CA4-D466-44E7-A6E0-076A6C6B0F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7091376"/>
              </p:ext>
            </p:extLst>
          </p:nvPr>
        </p:nvGraphicFramePr>
        <p:xfrm>
          <a:off x="598714" y="1810229"/>
          <a:ext cx="10798629" cy="5461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585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7FC2871F-12AB-494D-9012-5A9685DC81A1}"/>
              </a:ext>
            </a:extLst>
          </p:cNvPr>
          <p:cNvGrpSpPr/>
          <p:nvPr/>
        </p:nvGrpSpPr>
        <p:grpSpPr>
          <a:xfrm>
            <a:off x="2581512" y="4230720"/>
            <a:ext cx="3005293" cy="3005293"/>
            <a:chOff x="1220118" y="2343274"/>
            <a:chExt cx="2450851" cy="2450851"/>
          </a:xfrm>
          <a:effectLst>
            <a:outerShdw blurRad="266700" sx="102000" sy="102000" algn="ctr" rotWithShape="0">
              <a:prstClr val="black">
                <a:alpha val="98000"/>
              </a:prstClr>
            </a:outerShdw>
          </a:effectLst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0DD3759-BB9E-4AA9-976A-3CC451B220CD}"/>
                </a:ext>
              </a:extLst>
            </p:cNvPr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1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F4276B7-508C-4ED8-9DF6-1B007B98F8AD}"/>
                </a:ext>
              </a:extLst>
            </p:cNvPr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1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504D686-B876-4ED7-B144-13061CD39045}"/>
                </a:ext>
              </a:extLst>
            </p:cNvPr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43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C790540-8DC3-497A-841C-EE4C75F7170C}"/>
              </a:ext>
            </a:extLst>
          </p:cNvPr>
          <p:cNvGrpSpPr/>
          <p:nvPr/>
        </p:nvGrpSpPr>
        <p:grpSpPr>
          <a:xfrm>
            <a:off x="-46868" y="840708"/>
            <a:ext cx="12045193" cy="6749058"/>
            <a:chOff x="3913670" y="0"/>
            <a:chExt cx="12239625" cy="685800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DC17633-6E77-45CC-B041-AD3AE3E5A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17"/>
            <a:stretch/>
          </p:blipFill>
          <p:spPr>
            <a:xfrm>
              <a:off x="3913670" y="0"/>
              <a:ext cx="4160786" cy="68580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8E881B4-2F74-414A-8A58-A44DCBF9B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477" y="0"/>
              <a:ext cx="8081818" cy="6858000"/>
            </a:xfrm>
            <a:prstGeom prst="rect">
              <a:avLst/>
            </a:prstGeom>
          </p:spPr>
        </p:pic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30F7BD90-5D4B-4F9B-A289-986ED4B71C95}"/>
              </a:ext>
            </a:extLst>
          </p:cNvPr>
          <p:cNvSpPr/>
          <p:nvPr/>
        </p:nvSpPr>
        <p:spPr>
          <a:xfrm rot="5400000">
            <a:off x="5008425" y="646023"/>
            <a:ext cx="6845207" cy="7234582"/>
          </a:xfrm>
          <a:prstGeom prst="rect">
            <a:avLst/>
          </a:prstGeom>
          <a:gradFill>
            <a:gsLst>
              <a:gs pos="0">
                <a:schemeClr val="bg1"/>
              </a:gs>
              <a:gs pos="68000">
                <a:srgbClr val="FFFFFF">
                  <a:alpha val="62000"/>
                </a:srgbClr>
              </a:gs>
              <a:gs pos="36000">
                <a:schemeClr val="bg1">
                  <a:alpha val="91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771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7EF8B1F-560E-404D-A74D-4AA3B310DA80}"/>
              </a:ext>
            </a:extLst>
          </p:cNvPr>
          <p:cNvSpPr/>
          <p:nvPr/>
        </p:nvSpPr>
        <p:spPr>
          <a:xfrm>
            <a:off x="3163612" y="3068167"/>
            <a:ext cx="8367072" cy="523220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r">
              <a:lnSpc>
                <a:spcPct val="100000"/>
              </a:lnSpc>
            </a:pPr>
            <a:r>
              <a:rPr lang="fa-IR" sz="2800" b="1" strike="noStrike" spc="-1" dirty="0">
                <a:solidFill>
                  <a:srgbClr val="04617B"/>
                </a:solidFill>
                <a:latin typeface="B Zar"/>
                <a:ea typeface="DejaVu Sans"/>
              </a:rPr>
              <a:t> </a:t>
            </a:r>
            <a:r>
              <a:rPr lang="fa-IR" sz="2800" b="1" strike="noStrike" spc="-1" dirty="0">
                <a:solidFill>
                  <a:srgbClr val="04617B"/>
                </a:solidFill>
                <a:latin typeface="B Zar"/>
                <a:cs typeface="B Zar"/>
              </a:rPr>
              <a:t>ستاد توسعه فناوری اپتیک و کوانتوم</a:t>
            </a:r>
            <a:endParaRPr lang="fa-IR" sz="2800" b="1" strike="noStrike" spc="-1" dirty="0">
              <a:latin typeface="Arial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352D1A0-7CB3-4183-8104-327C4A6F8E5C}"/>
              </a:ext>
            </a:extLst>
          </p:cNvPr>
          <p:cNvSpPr/>
          <p:nvPr/>
        </p:nvSpPr>
        <p:spPr>
          <a:xfrm>
            <a:off x="11444981" y="3179560"/>
            <a:ext cx="340330" cy="340330"/>
          </a:xfrm>
          <a:prstGeom prst="ellipse">
            <a:avLst/>
          </a:prstGeom>
          <a:solidFill>
            <a:srgbClr val="060945"/>
          </a:solidFill>
          <a:ln w="508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1771" dirty="0">
              <a:latin typeface="+mj-lt"/>
            </a:endParaRP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B40AFB81-9E00-4FBE-9FA9-A516BC55C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4214" y="4106015"/>
            <a:ext cx="4461277" cy="96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algn="l" defTabSz="8255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marL="0" indent="0" algn="r" rtl="1">
              <a:lnSpc>
                <a:spcPct val="150000"/>
              </a:lnSpc>
              <a:buClr>
                <a:schemeClr val="tx2"/>
              </a:buClr>
            </a:pPr>
            <a:r>
              <a:rPr lang="fa-IR" sz="1968" dirty="0">
                <a:solidFill>
                  <a:schemeClr val="tx2"/>
                </a:solidFill>
                <a:latin typeface="+mn-lt"/>
                <a:cs typeface="B Nazanin" panose="00000400000000000000" pitchFamily="2" charset="-78"/>
              </a:rPr>
              <a:t>زمان: سه شنبه، 10 خردادماه 1402</a:t>
            </a:r>
          </a:p>
          <a:p>
            <a:pPr marL="0" indent="0" algn="r" rtl="1">
              <a:lnSpc>
                <a:spcPct val="150000"/>
              </a:lnSpc>
              <a:buClr>
                <a:schemeClr val="tx2"/>
              </a:buClr>
            </a:pPr>
            <a:r>
              <a:rPr lang="fa-IR" sz="1968" dirty="0">
                <a:solidFill>
                  <a:schemeClr val="tx2"/>
                </a:solidFill>
                <a:latin typeface="+mn-lt"/>
                <a:cs typeface="B Nazanin" panose="00000400000000000000" pitchFamily="2" charset="-78"/>
              </a:rPr>
              <a:t>مکان: دانشگاه صنعتی اصفهان</a:t>
            </a:r>
            <a:endParaRPr lang="en-US" sz="1968" dirty="0">
              <a:solidFill>
                <a:schemeClr val="tx2"/>
              </a:solidFill>
              <a:latin typeface="+mn-lt"/>
              <a:cs typeface="B Nazanin" panose="00000400000000000000" pitchFamily="2" charset="-78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D089FD4-875B-4AE9-9D85-B76E6F7AA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59" y="1660992"/>
            <a:ext cx="1799749" cy="1143590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735AA6D-95DE-407F-8027-FD245272CA34}"/>
              </a:ext>
            </a:extLst>
          </p:cNvPr>
          <p:cNvGrpSpPr/>
          <p:nvPr/>
        </p:nvGrpSpPr>
        <p:grpSpPr>
          <a:xfrm>
            <a:off x="2616109" y="4279971"/>
            <a:ext cx="10062828" cy="3005293"/>
            <a:chOff x="1966739" y="3424569"/>
            <a:chExt cx="10225261" cy="3053804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CF1A65D-184B-47C3-8A81-23FFA8AE79BE}"/>
                </a:ext>
              </a:extLst>
            </p:cNvPr>
            <p:cNvSpPr/>
            <p:nvPr/>
          </p:nvSpPr>
          <p:spPr>
            <a:xfrm flipH="1">
              <a:off x="3226075" y="4529003"/>
              <a:ext cx="8965925" cy="1293566"/>
            </a:xfrm>
            <a:prstGeom prst="rect">
              <a:avLst/>
            </a:prstGeom>
            <a:gradFill flip="none" rotWithShape="1">
              <a:gsLst>
                <a:gs pos="44000">
                  <a:srgbClr val="060945"/>
                </a:gs>
                <a:gs pos="100000">
                  <a:schemeClr val="bg1"/>
                </a:gs>
              </a:gsLst>
              <a:lin ang="4200000" scaled="0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71" dirty="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F40BFC9-6230-44F0-9778-28EA50DAE92B}"/>
                </a:ext>
              </a:extLst>
            </p:cNvPr>
            <p:cNvGrpSpPr/>
            <p:nvPr/>
          </p:nvGrpSpPr>
          <p:grpSpPr>
            <a:xfrm>
              <a:off x="1966739" y="3424569"/>
              <a:ext cx="3053804" cy="3053804"/>
              <a:chOff x="1220118" y="2343274"/>
              <a:chExt cx="2450851" cy="2450851"/>
            </a:xfrm>
            <a:effectLst>
              <a:outerShdw blurRad="266700" sx="102000" sy="102000" algn="ctr" rotWithShape="0">
                <a:prstClr val="black">
                  <a:alpha val="98000"/>
                </a:prstClr>
              </a:outerShdw>
            </a:effectLst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62412149-C066-4531-9612-4C6091F39189}"/>
                  </a:ext>
                </a:extLst>
              </p:cNvPr>
              <p:cNvSpPr/>
              <p:nvPr/>
            </p:nvSpPr>
            <p:spPr>
              <a:xfrm>
                <a:off x="1220118" y="2343274"/>
                <a:ext cx="2450851" cy="2450851"/>
              </a:xfrm>
              <a:prstGeom prst="ellipse">
                <a:avLst/>
              </a:prstGeom>
              <a:solidFill>
                <a:schemeClr val="accent1">
                  <a:alpha val="13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1" dirty="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860CAC2A-F3FD-42A1-BDF7-D6E966A970C3}"/>
                  </a:ext>
                </a:extLst>
              </p:cNvPr>
              <p:cNvSpPr/>
              <p:nvPr/>
            </p:nvSpPr>
            <p:spPr>
              <a:xfrm>
                <a:off x="1395764" y="2518920"/>
                <a:ext cx="2099561" cy="2099561"/>
              </a:xfrm>
              <a:prstGeom prst="ellipse">
                <a:avLst/>
              </a:prstGeom>
              <a:solidFill>
                <a:srgbClr val="060945">
                  <a:alpha val="2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771" dirty="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A7C8053A-9225-4EE7-AA7D-6812BF2E403E}"/>
                  </a:ext>
                </a:extLst>
              </p:cNvPr>
              <p:cNvSpPr/>
              <p:nvPr/>
            </p:nvSpPr>
            <p:spPr>
              <a:xfrm>
                <a:off x="1580469" y="2703625"/>
                <a:ext cx="1730150" cy="1730150"/>
              </a:xfrm>
              <a:prstGeom prst="ellipse">
                <a:avLst/>
              </a:prstGeom>
              <a:gradFill flip="none" rotWithShape="1">
                <a:gsLst>
                  <a:gs pos="74000">
                    <a:srgbClr val="060945"/>
                  </a:gs>
                  <a:gs pos="100000">
                    <a:schemeClr val="bg1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543" dirty="0"/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61E87DE8-8A0F-47D2-938C-E9AC40B53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300" y="4326183"/>
              <a:ext cx="1135464" cy="1293566"/>
            </a:xfrm>
            <a:prstGeom prst="rect">
              <a:avLst/>
            </a:prstGeom>
          </p:spPr>
        </p:pic>
        <p:sp>
          <p:nvSpPr>
            <p:cNvPr id="46" name="TextBox 8">
              <a:extLst>
                <a:ext uri="{FF2B5EF4-FFF2-40B4-BE49-F238E27FC236}">
                  <a16:creationId xmlns:a16="http://schemas.microsoft.com/office/drawing/2014/main" id="{1AF867AE-0636-479F-B23A-E845B91F1D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1062" y="4811125"/>
              <a:ext cx="6974128" cy="601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1pPr>
              <a:lvl2pPr marL="742950" indent="-28575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2pPr>
              <a:lvl3pPr marL="11430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3pPr>
              <a:lvl4pPr marL="16002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4pPr>
              <a:lvl5pPr marL="2057400" indent="-228600"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5pPr>
              <a:lvl6pPr marL="25146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6pPr>
              <a:lvl7pPr marL="29718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7pPr>
              <a:lvl8pPr marL="34290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8pPr>
              <a:lvl9pPr marL="3886200" indent="-228600" algn="l" defTabSz="825500" rtl="0" eaLnBrk="0" fontAlgn="base" hangingPunct="0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00000"/>
                  </a:solidFill>
                  <a:latin typeface="Helvetica Neue" charset="0"/>
                  <a:ea typeface="Helvetica Neue" charset="0"/>
                  <a:cs typeface="Helvetica Neue" charset="0"/>
                  <a:sym typeface="Helvetica Neue" charset="0"/>
                </a:defRPr>
              </a:lvl9pPr>
            </a:lstStyle>
            <a:p>
              <a:pPr marL="0" indent="0" algn="ctr" rtl="1">
                <a:lnSpc>
                  <a:spcPct val="150000"/>
                </a:lnSpc>
                <a:buClr>
                  <a:schemeClr val="tx2"/>
                </a:buClr>
              </a:pPr>
              <a:r>
                <a:rPr lang="fa-IR" sz="2362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B Nazanin" panose="00000400000000000000" pitchFamily="2" charset="-78"/>
                </a:rPr>
                <a:t>دومین همایش ملی فناوری های نوظهور کوانتومی</a:t>
              </a: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92C8F8E1-63EB-4410-B1C7-961FC3924B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69" y="5180538"/>
            <a:ext cx="1117427" cy="12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980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65760" y="649440"/>
            <a:ext cx="1142856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b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hi-IN" sz="5400" b="1" strike="noStrike" spc="-1">
                <a:solidFill>
                  <a:srgbClr val="FFFFFF"/>
                </a:solidFill>
                <a:latin typeface="B Zar"/>
                <a:cs typeface="B Zar"/>
              </a:rPr>
              <a:t>تجهیزات و زیرساخت</a:t>
            </a:r>
            <a:endParaRPr lang="en-US" sz="5400" b="0" strike="noStrike" spc="-1">
              <a:latin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C738D69-0497-4E91-9ADB-F37C62577D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644613"/>
              </p:ext>
            </p:extLst>
          </p:nvPr>
        </p:nvGraphicFramePr>
        <p:xfrm>
          <a:off x="213788" y="1723143"/>
          <a:ext cx="11428559" cy="540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-182880" y="2981520"/>
            <a:ext cx="12342960" cy="1644480"/>
          </a:xfrm>
          <a:prstGeom prst="rect">
            <a:avLst/>
          </a:prstGeom>
          <a:solidFill>
            <a:srgbClr val="7DA7D8"/>
          </a:solidFill>
          <a:ln w="76320">
            <a:solidFill>
              <a:srgbClr val="F5822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2"/>
          <p:cNvSpPr/>
          <p:nvPr/>
        </p:nvSpPr>
        <p:spPr>
          <a:xfrm>
            <a:off x="0" y="3346920"/>
            <a:ext cx="11885760" cy="98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i-IN" sz="7200" b="0" strike="noStrike" spc="-1">
                <a:solidFill>
                  <a:srgbClr val="FFFFFF"/>
                </a:solidFill>
                <a:latin typeface="B Zar"/>
                <a:cs typeface="B Zar"/>
              </a:rPr>
              <a:t>برنامه‌های پیش رو</a:t>
            </a:r>
            <a:endParaRPr lang="en-US" sz="7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365760" y="649440"/>
            <a:ext cx="1142856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b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hi-IN" sz="5400" b="1" strike="noStrike" spc="-1">
                <a:solidFill>
                  <a:srgbClr val="FFFFFF"/>
                </a:solidFill>
                <a:latin typeface="B Zar"/>
                <a:cs typeface="B Zar"/>
              </a:rPr>
              <a:t>نیروی انسانی</a:t>
            </a:r>
            <a:endParaRPr lang="en-US" sz="5400" b="0" strike="noStrike" spc="-1">
              <a:latin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302A511-0D29-41F4-A1CF-7C2A53C62C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2851111"/>
              </p:ext>
            </p:extLst>
          </p:nvPr>
        </p:nvGraphicFramePr>
        <p:xfrm>
          <a:off x="555172" y="1657829"/>
          <a:ext cx="11098062" cy="555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65760" y="649440"/>
            <a:ext cx="1142856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b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hi-IN" sz="5400" b="1" strike="noStrike" spc="-1">
                <a:solidFill>
                  <a:srgbClr val="FFFFFF"/>
                </a:solidFill>
                <a:latin typeface="B Zar"/>
                <a:cs typeface="B Zar"/>
              </a:rPr>
              <a:t>ارتباط بین‌الملل</a:t>
            </a:r>
            <a:endParaRPr lang="en-US" sz="5400" b="0" strike="noStrike" spc="-1">
              <a:latin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E93A05E-0275-4F0F-BDD1-F4FC91B613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458150"/>
              </p:ext>
            </p:extLst>
          </p:nvPr>
        </p:nvGraphicFramePr>
        <p:xfrm>
          <a:off x="544287" y="1701372"/>
          <a:ext cx="11054518" cy="553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65760" y="649440"/>
            <a:ext cx="1142856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b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fa-IR" sz="5400" b="1" strike="noStrike" spc="-1" dirty="0">
                <a:solidFill>
                  <a:srgbClr val="FFFFFF"/>
                </a:solidFill>
                <a:latin typeface="B Zar"/>
                <a:cs typeface="B Zar"/>
              </a:rPr>
              <a:t>دستورالعمل حمایت ها</a:t>
            </a:r>
            <a:endParaRPr lang="en-US" sz="5400" b="0" strike="noStrike" spc="-1" dirty="0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640080" y="1202760"/>
            <a:ext cx="10866240" cy="616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>
            <a:noAutofit/>
          </a:bodyPr>
          <a:lstStyle/>
          <a:p>
            <a:pPr algn="r" rtl="1">
              <a:lnSpc>
                <a:spcPct val="100000"/>
              </a:lnSpc>
            </a:pPr>
            <a:endParaRPr lang="en-US" sz="3600" b="0" strike="noStrike" spc="-1" dirty="0">
              <a:latin typeface="Arial"/>
              <a:cs typeface="B Zar" panose="00000400000000000000" pitchFamily="2" charset="-78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292ACCD-6EE7-4E69-9EDB-2BF8D14749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3227811"/>
              </p:ext>
            </p:extLst>
          </p:nvPr>
        </p:nvGraphicFramePr>
        <p:xfrm>
          <a:off x="365760" y="1719225"/>
          <a:ext cx="11336383" cy="5645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6241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-46868" y="399275"/>
            <a:ext cx="12045193" cy="6749058"/>
            <a:chOff x="3913670" y="0"/>
            <a:chExt cx="12239625" cy="68580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17"/>
            <a:stretch/>
          </p:blipFill>
          <p:spPr>
            <a:xfrm>
              <a:off x="3913670" y="0"/>
              <a:ext cx="4160786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477" y="0"/>
              <a:ext cx="8081818" cy="685800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-46868" y="399276"/>
            <a:ext cx="12045193" cy="675509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771"/>
          </a:p>
        </p:txBody>
      </p:sp>
      <p:sp>
        <p:nvSpPr>
          <p:cNvPr id="25" name="Rectangle 24"/>
          <p:cNvSpPr/>
          <p:nvPr/>
        </p:nvSpPr>
        <p:spPr>
          <a:xfrm>
            <a:off x="-42851" y="372276"/>
            <a:ext cx="12041175" cy="989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936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تصویب طرح در ستادهای توسعه فناوری</a:t>
            </a:r>
            <a:endParaRPr lang="en-US" sz="3936" b="1" dirty="0">
              <a:solidFill>
                <a:schemeClr val="accent3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988" y="6000357"/>
            <a:ext cx="1693515" cy="1076087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H="1">
            <a:off x="669805" y="6675861"/>
            <a:ext cx="929870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107" idx="12"/>
            <a:endCxn id="104" idx="12"/>
          </p:cNvCxnSpPr>
          <p:nvPr/>
        </p:nvCxnSpPr>
        <p:spPr>
          <a:xfrm flipV="1">
            <a:off x="449467" y="2229522"/>
            <a:ext cx="1434460" cy="2045641"/>
          </a:xfrm>
          <a:prstGeom prst="line">
            <a:avLst/>
          </a:prstGeom>
          <a:noFill/>
          <a:ln w="38100" cap="flat" cmpd="sng" algn="ctr">
            <a:solidFill>
              <a:srgbClr val="000000">
                <a:lumMod val="75000"/>
                <a:lumOff val="25000"/>
              </a:srgbClr>
            </a:solidFill>
            <a:prstDash val="lgDash"/>
          </a:ln>
          <a:effectLst/>
        </p:spPr>
      </p:cxnSp>
      <p:sp>
        <p:nvSpPr>
          <p:cNvPr id="103" name="Freeform 239"/>
          <p:cNvSpPr>
            <a:spLocks noEditPoints="1"/>
          </p:cNvSpPr>
          <p:nvPr/>
        </p:nvSpPr>
        <p:spPr bwMode="auto">
          <a:xfrm>
            <a:off x="7978530" y="3946039"/>
            <a:ext cx="2217664" cy="2217922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9976" tIns="44988" rIns="89976" bIns="44988" numCol="1" anchor="t" anchorCtr="0" compatLnSpc="1">
            <a:prstTxWarp prst="textNoShape">
              <a:avLst/>
            </a:prstTxWarp>
          </a:bodyPr>
          <a:lstStyle/>
          <a:p>
            <a:pPr algn="ctr" defTabSz="1199395"/>
            <a:endParaRPr lang="id-ID" sz="1378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104" name="Freeform 239"/>
          <p:cNvSpPr>
            <a:spLocks noEditPoints="1"/>
          </p:cNvSpPr>
          <p:nvPr/>
        </p:nvSpPr>
        <p:spPr bwMode="auto">
          <a:xfrm rot="21306472">
            <a:off x="1627903" y="1830256"/>
            <a:ext cx="2217664" cy="2217922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9976" tIns="44988" rIns="89976" bIns="44988" numCol="1" anchor="t" anchorCtr="0" compatLnSpc="1">
            <a:prstTxWarp prst="textNoShape">
              <a:avLst/>
            </a:prstTxWarp>
          </a:bodyPr>
          <a:lstStyle/>
          <a:p>
            <a:pPr algn="ctr" defTabSz="1199395">
              <a:defRPr/>
            </a:pPr>
            <a:endParaRPr lang="id-ID" sz="1378" kern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105" name="Freeform 239"/>
          <p:cNvSpPr>
            <a:spLocks noEditPoints="1"/>
          </p:cNvSpPr>
          <p:nvPr/>
        </p:nvSpPr>
        <p:spPr bwMode="auto">
          <a:xfrm>
            <a:off x="3703634" y="3946039"/>
            <a:ext cx="2217664" cy="2217922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9976" tIns="44988" rIns="89976" bIns="44988" numCol="1" anchor="t" anchorCtr="0" compatLnSpc="1">
            <a:prstTxWarp prst="textNoShape">
              <a:avLst/>
            </a:prstTxWarp>
          </a:bodyPr>
          <a:lstStyle/>
          <a:p>
            <a:pPr algn="ctr" defTabSz="1199395"/>
            <a:endParaRPr lang="id-ID" sz="1378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106" name="Freeform 239"/>
          <p:cNvSpPr>
            <a:spLocks noEditPoints="1"/>
          </p:cNvSpPr>
          <p:nvPr/>
        </p:nvSpPr>
        <p:spPr bwMode="auto">
          <a:xfrm>
            <a:off x="5728107" y="1739734"/>
            <a:ext cx="2217664" cy="2217922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9976" tIns="44988" rIns="89976" bIns="44988" numCol="1" anchor="t" anchorCtr="0" compatLnSpc="1">
            <a:prstTxWarp prst="textNoShape">
              <a:avLst/>
            </a:prstTxWarp>
          </a:bodyPr>
          <a:lstStyle/>
          <a:p>
            <a:pPr algn="ctr" defTabSz="1199395">
              <a:defRPr/>
            </a:pPr>
            <a:endParaRPr lang="id-ID" sz="1378" kern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107" name="Freeform 239"/>
          <p:cNvSpPr>
            <a:spLocks noEditPoints="1"/>
          </p:cNvSpPr>
          <p:nvPr/>
        </p:nvSpPr>
        <p:spPr bwMode="auto">
          <a:xfrm>
            <a:off x="129812" y="3946039"/>
            <a:ext cx="2217664" cy="2217922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89976" tIns="44988" rIns="89976" bIns="44988" numCol="1" anchor="t" anchorCtr="0" compatLnSpc="1">
            <a:prstTxWarp prst="textNoShape">
              <a:avLst/>
            </a:prstTxWarp>
          </a:bodyPr>
          <a:lstStyle/>
          <a:p>
            <a:pPr algn="ctr" defTabSz="1199395">
              <a:defRPr/>
            </a:pPr>
            <a:endParaRPr lang="id-ID" sz="1378" kern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cxnSp>
        <p:nvCxnSpPr>
          <p:cNvPr id="108" name="Straight Connector 107"/>
          <p:cNvCxnSpPr>
            <a:stCxn id="107" idx="28"/>
            <a:endCxn id="104" idx="26"/>
          </p:cNvCxnSpPr>
          <p:nvPr/>
        </p:nvCxnSpPr>
        <p:spPr>
          <a:xfrm flipV="1">
            <a:off x="2027822" y="3926391"/>
            <a:ext cx="1220468" cy="1908444"/>
          </a:xfrm>
          <a:prstGeom prst="line">
            <a:avLst/>
          </a:prstGeom>
          <a:noFill/>
          <a:ln w="38100" cap="flat" cmpd="sng" algn="ctr">
            <a:solidFill>
              <a:srgbClr val="000000">
                <a:lumMod val="75000"/>
                <a:lumOff val="25000"/>
              </a:srgbClr>
            </a:solidFill>
            <a:prstDash val="lgDash"/>
          </a:ln>
          <a:effectLst/>
        </p:spPr>
      </p:cxnSp>
      <p:cxnSp>
        <p:nvCxnSpPr>
          <p:cNvPr id="109" name="Straight Connector 108"/>
          <p:cNvCxnSpPr>
            <a:stCxn id="105" idx="18"/>
            <a:endCxn id="104" idx="20"/>
          </p:cNvCxnSpPr>
          <p:nvPr/>
        </p:nvCxnSpPr>
        <p:spPr>
          <a:xfrm flipH="1" flipV="1">
            <a:off x="2027138" y="3792109"/>
            <a:ext cx="1758244" cy="1687398"/>
          </a:xfrm>
          <a:prstGeom prst="line">
            <a:avLst/>
          </a:prstGeom>
          <a:noFill/>
          <a:ln w="38100" cap="flat" cmpd="sng" algn="ctr">
            <a:solidFill>
              <a:srgbClr val="000000">
                <a:lumMod val="75000"/>
                <a:lumOff val="25000"/>
              </a:srgbClr>
            </a:solidFill>
            <a:prstDash val="lgDash"/>
          </a:ln>
          <a:effectLst/>
        </p:spPr>
      </p:cxnSp>
      <p:cxnSp>
        <p:nvCxnSpPr>
          <p:cNvPr id="110" name="Straight Connector 109"/>
          <p:cNvCxnSpPr>
            <a:stCxn id="105" idx="6"/>
            <a:endCxn id="104" idx="2"/>
          </p:cNvCxnSpPr>
          <p:nvPr/>
        </p:nvCxnSpPr>
        <p:spPr>
          <a:xfrm flipH="1" flipV="1">
            <a:off x="3723786" y="2427621"/>
            <a:ext cx="1514186" cy="1602270"/>
          </a:xfrm>
          <a:prstGeom prst="line">
            <a:avLst/>
          </a:prstGeom>
          <a:noFill/>
          <a:ln w="38100" cap="flat" cmpd="sng" algn="ctr">
            <a:solidFill>
              <a:srgbClr val="000000">
                <a:lumMod val="75000"/>
                <a:lumOff val="25000"/>
              </a:srgbClr>
            </a:solidFill>
            <a:prstDash val="lgDash"/>
          </a:ln>
          <a:effectLst/>
        </p:spPr>
      </p:cxnSp>
      <p:cxnSp>
        <p:nvCxnSpPr>
          <p:cNvPr id="111" name="Straight Connector 110"/>
          <p:cNvCxnSpPr>
            <a:stCxn id="106" idx="12"/>
            <a:endCxn id="105" idx="10"/>
          </p:cNvCxnSpPr>
          <p:nvPr/>
        </p:nvCxnSpPr>
        <p:spPr>
          <a:xfrm flipH="1">
            <a:off x="4388008" y="2068858"/>
            <a:ext cx="1659753" cy="1958937"/>
          </a:xfrm>
          <a:prstGeom prst="line">
            <a:avLst/>
          </a:prstGeom>
          <a:noFill/>
          <a:ln w="38100" cap="flat" cmpd="sng" algn="ctr">
            <a:solidFill>
              <a:srgbClr val="000000">
                <a:lumMod val="75000"/>
                <a:lumOff val="25000"/>
              </a:srgbClr>
            </a:solidFill>
            <a:prstDash val="lgDash"/>
          </a:ln>
          <a:effectLst/>
        </p:spPr>
      </p:cxnSp>
      <p:cxnSp>
        <p:nvCxnSpPr>
          <p:cNvPr id="112" name="Straight Connector 111"/>
          <p:cNvCxnSpPr>
            <a:stCxn id="106" idx="26"/>
            <a:endCxn id="105" idx="28"/>
          </p:cNvCxnSpPr>
          <p:nvPr/>
        </p:nvCxnSpPr>
        <p:spPr>
          <a:xfrm flipH="1">
            <a:off x="5601644" y="3875898"/>
            <a:ext cx="1660801" cy="1958937"/>
          </a:xfrm>
          <a:prstGeom prst="line">
            <a:avLst/>
          </a:prstGeom>
          <a:noFill/>
          <a:ln w="38100" cap="flat" cmpd="sng" algn="ctr">
            <a:solidFill>
              <a:srgbClr val="000000">
                <a:lumMod val="75000"/>
                <a:lumOff val="25000"/>
              </a:srgbClr>
            </a:solidFill>
            <a:prstDash val="lgDash"/>
          </a:ln>
          <a:effectLst/>
        </p:spPr>
      </p:cxnSp>
      <p:cxnSp>
        <p:nvCxnSpPr>
          <p:cNvPr id="113" name="Straight Connector 112"/>
          <p:cNvCxnSpPr>
            <a:stCxn id="103" idx="6"/>
            <a:endCxn id="106" idx="4"/>
          </p:cNvCxnSpPr>
          <p:nvPr/>
        </p:nvCxnSpPr>
        <p:spPr>
          <a:xfrm flipH="1" flipV="1">
            <a:off x="7616685" y="2059425"/>
            <a:ext cx="1896183" cy="1970467"/>
          </a:xfrm>
          <a:prstGeom prst="line">
            <a:avLst/>
          </a:prstGeom>
          <a:noFill/>
          <a:ln w="38100" cap="flat" cmpd="sng" algn="ctr">
            <a:solidFill>
              <a:srgbClr val="000000">
                <a:lumMod val="75000"/>
                <a:lumOff val="25000"/>
              </a:srgbClr>
            </a:solidFill>
            <a:prstDash val="lgDash"/>
          </a:ln>
          <a:effectLst/>
        </p:spPr>
      </p:cxnSp>
      <p:cxnSp>
        <p:nvCxnSpPr>
          <p:cNvPr id="114" name="Straight Connector 113"/>
          <p:cNvCxnSpPr>
            <a:stCxn id="103" idx="18"/>
            <a:endCxn id="106" idx="20"/>
          </p:cNvCxnSpPr>
          <p:nvPr/>
        </p:nvCxnSpPr>
        <p:spPr>
          <a:xfrm flipH="1" flipV="1">
            <a:off x="6057192" y="3637965"/>
            <a:ext cx="2003085" cy="1841542"/>
          </a:xfrm>
          <a:prstGeom prst="line">
            <a:avLst/>
          </a:prstGeom>
          <a:noFill/>
          <a:ln w="38100" cap="flat" cmpd="sng" algn="ctr">
            <a:solidFill>
              <a:srgbClr val="000000">
                <a:lumMod val="75000"/>
                <a:lumOff val="25000"/>
              </a:srgbClr>
            </a:solidFill>
            <a:prstDash val="lgDash"/>
          </a:ln>
          <a:effectLst/>
        </p:spPr>
      </p:cxnSp>
      <p:sp>
        <p:nvSpPr>
          <p:cNvPr id="120" name="Freeform 239"/>
          <p:cNvSpPr>
            <a:spLocks noEditPoints="1"/>
          </p:cNvSpPr>
          <p:nvPr/>
        </p:nvSpPr>
        <p:spPr bwMode="auto">
          <a:xfrm>
            <a:off x="9388488" y="1739734"/>
            <a:ext cx="2217664" cy="2217922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89976" tIns="44988" rIns="89976" bIns="44988" numCol="1" anchor="t" anchorCtr="0" compatLnSpc="1">
            <a:prstTxWarp prst="textNoShape">
              <a:avLst/>
            </a:prstTxWarp>
          </a:bodyPr>
          <a:lstStyle/>
          <a:p>
            <a:pPr algn="ctr" defTabSz="1199395"/>
            <a:endParaRPr lang="id-ID" sz="1378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cxnSp>
        <p:nvCxnSpPr>
          <p:cNvPr id="121" name="Straight Connector 120"/>
          <p:cNvCxnSpPr>
            <a:stCxn id="103" idx="28"/>
            <a:endCxn id="120" idx="28"/>
          </p:cNvCxnSpPr>
          <p:nvPr/>
        </p:nvCxnSpPr>
        <p:spPr>
          <a:xfrm flipV="1">
            <a:off x="9876539" y="3628531"/>
            <a:ext cx="1409959" cy="2206304"/>
          </a:xfrm>
          <a:prstGeom prst="line">
            <a:avLst/>
          </a:prstGeom>
          <a:noFill/>
          <a:ln w="38100" cap="flat" cmpd="sng" algn="ctr">
            <a:solidFill>
              <a:srgbClr val="000000">
                <a:lumMod val="75000"/>
                <a:lumOff val="25000"/>
              </a:srgbClr>
            </a:solidFill>
            <a:prstDash val="lgDash"/>
          </a:ln>
          <a:effectLst/>
        </p:spPr>
      </p:cxnSp>
      <p:cxnSp>
        <p:nvCxnSpPr>
          <p:cNvPr id="122" name="Straight Connector 121"/>
          <p:cNvCxnSpPr>
            <a:stCxn id="103" idx="12"/>
            <a:endCxn id="120" idx="12"/>
          </p:cNvCxnSpPr>
          <p:nvPr/>
        </p:nvCxnSpPr>
        <p:spPr>
          <a:xfrm flipV="1">
            <a:off x="8298183" y="2068858"/>
            <a:ext cx="1409959" cy="2206304"/>
          </a:xfrm>
          <a:prstGeom prst="line">
            <a:avLst/>
          </a:prstGeom>
          <a:noFill/>
          <a:ln w="38100" cap="flat" cmpd="sng" algn="ctr">
            <a:solidFill>
              <a:srgbClr val="000000">
                <a:lumMod val="75000"/>
                <a:lumOff val="25000"/>
              </a:srgbClr>
            </a:solidFill>
            <a:prstDash val="lgDash"/>
          </a:ln>
          <a:effectLst/>
        </p:spPr>
      </p:cxnSp>
      <p:grpSp>
        <p:nvGrpSpPr>
          <p:cNvPr id="3" name="Group 1"/>
          <p:cNvGrpSpPr/>
          <p:nvPr/>
        </p:nvGrpSpPr>
        <p:grpSpPr>
          <a:xfrm>
            <a:off x="511453" y="4635809"/>
            <a:ext cx="1392097" cy="2112153"/>
            <a:chOff x="519709" y="4298788"/>
            <a:chExt cx="1414568" cy="2146247"/>
          </a:xfrm>
        </p:grpSpPr>
        <p:sp>
          <p:nvSpPr>
            <p:cNvPr id="115" name="Rectangle 114"/>
            <p:cNvSpPr/>
            <p:nvPr/>
          </p:nvSpPr>
          <p:spPr>
            <a:xfrm>
              <a:off x="519709" y="4298788"/>
              <a:ext cx="14145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199395"/>
              <a:r>
                <a:rPr lang="fa-IR" sz="2362" b="1" dirty="0">
                  <a:solidFill>
                    <a:srgbClr val="000000"/>
                  </a:solidFill>
                  <a:latin typeface="Century Gothic"/>
                  <a:cs typeface="B Nazanin" panose="00000400000000000000" pitchFamily="2" charset="-78"/>
                </a:rPr>
                <a:t>ارسال طرح به ستاد</a:t>
              </a:r>
              <a:endParaRPr lang="en-US" sz="2362" b="1" dirty="0">
                <a:solidFill>
                  <a:srgbClr val="000000"/>
                </a:solidFill>
                <a:latin typeface="Century Gothic"/>
                <a:cs typeface="B Nazanin" panose="00000400000000000000" pitchFamily="2" charset="-78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66EEA6A-2F6A-4CE6-9554-E562942C07F6}"/>
                </a:ext>
              </a:extLst>
            </p:cNvPr>
            <p:cNvSpPr txBox="1"/>
            <p:nvPr/>
          </p:nvSpPr>
          <p:spPr>
            <a:xfrm>
              <a:off x="924352" y="5921815"/>
              <a:ext cx="60528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2755" b="1" dirty="0">
                  <a:solidFill>
                    <a:schemeClr val="accent3"/>
                  </a:solidFill>
                  <a:latin typeface="Arial"/>
                  <a:cs typeface="B Titr" panose="00000700000000000000" pitchFamily="2" charset="-78"/>
                </a:rPr>
                <a:t>1</a:t>
              </a:r>
              <a:endParaRPr lang="ko-KR" altLang="en-US" sz="2755" b="1" dirty="0">
                <a:solidFill>
                  <a:schemeClr val="accent3"/>
                </a:solidFill>
                <a:latin typeface="Arial"/>
                <a:cs typeface="B Titr" panose="00000700000000000000" pitchFamily="2" charset="-7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76511" y="1309029"/>
            <a:ext cx="1479961" cy="2221332"/>
            <a:chOff x="2008416" y="918309"/>
            <a:chExt cx="1503850" cy="2257188"/>
          </a:xfrm>
        </p:grpSpPr>
        <p:sp>
          <p:nvSpPr>
            <p:cNvPr id="116" name="Rectangle 115"/>
            <p:cNvSpPr/>
            <p:nvPr/>
          </p:nvSpPr>
          <p:spPr>
            <a:xfrm>
              <a:off x="2008416" y="1975168"/>
              <a:ext cx="15038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199395"/>
              <a:r>
                <a:rPr lang="fa-IR" sz="2362" b="1" dirty="0">
                  <a:solidFill>
                    <a:srgbClr val="000000"/>
                  </a:solidFill>
                  <a:latin typeface="Century Gothic"/>
                  <a:cs typeface="B Nazanin" panose="00000400000000000000" pitchFamily="2" charset="-78"/>
                </a:rPr>
                <a:t>تطبیق با برنامه سالانه ستاد</a:t>
              </a:r>
              <a:endParaRPr lang="en-US" sz="2362" b="1" dirty="0">
                <a:solidFill>
                  <a:srgbClr val="000000"/>
                </a:solidFill>
                <a:latin typeface="Century Gothic"/>
                <a:cs typeface="B Nazanin" panose="00000400000000000000" pitchFamily="2" charset="-78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66EEA6A-2F6A-4CE6-9554-E562942C07F6}"/>
                </a:ext>
              </a:extLst>
            </p:cNvPr>
            <p:cNvSpPr txBox="1"/>
            <p:nvPr/>
          </p:nvSpPr>
          <p:spPr>
            <a:xfrm>
              <a:off x="2409172" y="918309"/>
              <a:ext cx="60528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2755" b="1" dirty="0">
                  <a:solidFill>
                    <a:schemeClr val="accent3"/>
                  </a:solidFill>
                  <a:latin typeface="Arial"/>
                  <a:cs typeface="B Titr" panose="00000700000000000000" pitchFamily="2" charset="-78"/>
                </a:rPr>
                <a:t>2</a:t>
              </a:r>
              <a:endParaRPr lang="ko-KR" altLang="en-US" sz="2755" b="1" dirty="0">
                <a:solidFill>
                  <a:schemeClr val="accent3"/>
                </a:solidFill>
                <a:latin typeface="Arial"/>
                <a:cs typeface="B Titr" panose="00000700000000000000" pitchFamily="2" charset="-78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02716" y="4637669"/>
            <a:ext cx="1546604" cy="2110293"/>
            <a:chOff x="4067327" y="4300678"/>
            <a:chExt cx="1571569" cy="2144357"/>
          </a:xfrm>
        </p:grpSpPr>
        <p:sp>
          <p:nvSpPr>
            <p:cNvPr id="117" name="Rectangle 116"/>
            <p:cNvSpPr/>
            <p:nvPr/>
          </p:nvSpPr>
          <p:spPr>
            <a:xfrm>
              <a:off x="4067327" y="4300678"/>
              <a:ext cx="157156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199395" rtl="1"/>
              <a:r>
                <a:rPr lang="fa-IR" sz="2165" b="1" dirty="0">
                  <a:solidFill>
                    <a:srgbClr val="000000"/>
                  </a:solidFill>
                  <a:latin typeface="Century Gothic"/>
                  <a:cs typeface="B Nazanin" panose="00000400000000000000" pitchFamily="2" charset="-78"/>
                </a:rPr>
                <a:t>ارزیابی فنی و اقتصادی در ستاد</a:t>
              </a:r>
              <a:endParaRPr lang="en-US" sz="2165" b="1" dirty="0">
                <a:solidFill>
                  <a:srgbClr val="000000"/>
                </a:solidFill>
                <a:latin typeface="Century Gothic"/>
                <a:cs typeface="B Nazanin" panose="00000400000000000000" pitchFamily="2" charset="-78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66EEA6A-2F6A-4CE6-9554-E562942C07F6}"/>
                </a:ext>
              </a:extLst>
            </p:cNvPr>
            <p:cNvSpPr txBox="1"/>
            <p:nvPr/>
          </p:nvSpPr>
          <p:spPr>
            <a:xfrm>
              <a:off x="4603645" y="5921815"/>
              <a:ext cx="60528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2755" b="1" dirty="0">
                  <a:solidFill>
                    <a:schemeClr val="accent3"/>
                  </a:solidFill>
                  <a:latin typeface="Arial"/>
                  <a:cs typeface="B Titr" panose="00000700000000000000" pitchFamily="2" charset="-78"/>
                </a:rPr>
                <a:t>3</a:t>
              </a:r>
              <a:endParaRPr lang="ko-KR" altLang="en-US" sz="2755" b="1" dirty="0">
                <a:solidFill>
                  <a:schemeClr val="accent3"/>
                </a:solidFill>
                <a:latin typeface="Arial"/>
                <a:cs typeface="B Titr" panose="00000700000000000000" pitchFamily="2" charset="-78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142830" y="1309030"/>
            <a:ext cx="1368813" cy="2310750"/>
            <a:chOff x="6241987" y="918309"/>
            <a:chExt cx="1390908" cy="2348050"/>
          </a:xfrm>
        </p:grpSpPr>
        <p:sp>
          <p:nvSpPr>
            <p:cNvPr id="118" name="Rectangle 117"/>
            <p:cNvSpPr/>
            <p:nvPr/>
          </p:nvSpPr>
          <p:spPr>
            <a:xfrm>
              <a:off x="6241987" y="2064442"/>
              <a:ext cx="1390908" cy="1201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199395" rtl="1"/>
              <a:r>
                <a:rPr lang="fa-IR" sz="2362" b="1" dirty="0">
                  <a:solidFill>
                    <a:srgbClr val="000000"/>
                  </a:solidFill>
                  <a:latin typeface="Century Gothic"/>
                  <a:cs typeface="B Nazanin" panose="00000400000000000000" pitchFamily="2" charset="-78"/>
                </a:rPr>
                <a:t>معرفی طرح به مرکز</a:t>
              </a:r>
              <a:endParaRPr lang="en-US" sz="2362" b="1" dirty="0">
                <a:solidFill>
                  <a:srgbClr val="000000"/>
                </a:solidFill>
                <a:latin typeface="Century Gothic"/>
                <a:cs typeface="B Nazanin" panose="00000400000000000000" pitchFamily="2" charset="-78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466EEA6A-2F6A-4CE6-9554-E562942C07F6}"/>
                </a:ext>
              </a:extLst>
            </p:cNvPr>
            <p:cNvSpPr txBox="1"/>
            <p:nvPr/>
          </p:nvSpPr>
          <p:spPr>
            <a:xfrm>
              <a:off x="6705275" y="918309"/>
              <a:ext cx="60528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2755" b="1" dirty="0">
                  <a:solidFill>
                    <a:schemeClr val="accent3"/>
                  </a:solidFill>
                  <a:latin typeface="Arial"/>
                  <a:cs typeface="B Titr" panose="00000700000000000000" pitchFamily="2" charset="-78"/>
                </a:rPr>
                <a:t>4</a:t>
              </a:r>
              <a:endParaRPr lang="ko-KR" altLang="en-US" sz="2755" b="1" dirty="0">
                <a:solidFill>
                  <a:schemeClr val="accent3"/>
                </a:solidFill>
                <a:latin typeface="Arial"/>
                <a:cs typeface="B Titr" panose="00000700000000000000" pitchFamily="2" charset="-78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381447" y="4484539"/>
            <a:ext cx="1438313" cy="2263422"/>
            <a:chOff x="8516739" y="4145077"/>
            <a:chExt cx="1461530" cy="2299958"/>
          </a:xfrm>
        </p:grpSpPr>
        <p:sp>
          <p:nvSpPr>
            <p:cNvPr id="119" name="Rectangle 118"/>
            <p:cNvSpPr/>
            <p:nvPr/>
          </p:nvSpPr>
          <p:spPr>
            <a:xfrm>
              <a:off x="8516739" y="4145077"/>
              <a:ext cx="146153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199395" rtl="1"/>
              <a:r>
                <a:rPr lang="fa-IR" sz="2362" b="1" dirty="0">
                  <a:solidFill>
                    <a:srgbClr val="000000"/>
                  </a:solidFill>
                  <a:latin typeface="Century Gothic"/>
                  <a:cs typeface="B Nazanin" panose="00000400000000000000" pitchFamily="2" charset="-78"/>
                </a:rPr>
                <a:t>بررسی و تأیید طرح در مرکز</a:t>
              </a:r>
              <a:endParaRPr lang="en-US" sz="2362" b="1" dirty="0">
                <a:solidFill>
                  <a:srgbClr val="000000"/>
                </a:solidFill>
                <a:latin typeface="Century Gothic"/>
                <a:cs typeface="B Nazanin" panose="00000400000000000000" pitchFamily="2" charset="-78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466EEA6A-2F6A-4CE6-9554-E562942C07F6}"/>
                </a:ext>
              </a:extLst>
            </p:cNvPr>
            <p:cNvSpPr txBox="1"/>
            <p:nvPr/>
          </p:nvSpPr>
          <p:spPr>
            <a:xfrm>
              <a:off x="9005574" y="5921815"/>
              <a:ext cx="60528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2755" b="1" dirty="0">
                  <a:solidFill>
                    <a:schemeClr val="accent3"/>
                  </a:solidFill>
                  <a:latin typeface="Arial"/>
                  <a:cs typeface="B Titr" panose="00000700000000000000" pitchFamily="2" charset="-78"/>
                </a:rPr>
                <a:t>5</a:t>
              </a:r>
              <a:endParaRPr lang="ko-KR" altLang="en-US" sz="2755" b="1" dirty="0">
                <a:solidFill>
                  <a:schemeClr val="accent3"/>
                </a:solidFill>
                <a:latin typeface="Arial"/>
                <a:cs typeface="B Titr" panose="00000700000000000000" pitchFamily="2" charset="-78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657089" y="1309029"/>
            <a:ext cx="1680461" cy="2100319"/>
            <a:chOff x="9812972" y="918309"/>
            <a:chExt cx="1707587" cy="2134222"/>
          </a:xfrm>
        </p:grpSpPr>
        <p:sp>
          <p:nvSpPr>
            <p:cNvPr id="123" name="Rectangle 122"/>
            <p:cNvSpPr/>
            <p:nvPr/>
          </p:nvSpPr>
          <p:spPr>
            <a:xfrm>
              <a:off x="9812972" y="1944535"/>
              <a:ext cx="1707587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199395"/>
              <a:r>
                <a:rPr lang="fa-IR" sz="2165" b="1" dirty="0">
                  <a:solidFill>
                    <a:srgbClr val="000000"/>
                  </a:solidFill>
                  <a:latin typeface="Century Gothic"/>
                  <a:cs typeface="B Nazanin" panose="00000400000000000000" pitchFamily="2" charset="-78"/>
                </a:rPr>
                <a:t>تایید معاونت توسعه جهت عقد قرارداد</a:t>
              </a:r>
              <a:endParaRPr lang="en-US" sz="2165" b="1" dirty="0">
                <a:solidFill>
                  <a:srgbClr val="000000"/>
                </a:solidFill>
                <a:latin typeface="Century Gothic"/>
                <a:cs typeface="B Nazanin" panose="00000400000000000000" pitchFamily="2" charset="-78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66EEA6A-2F6A-4CE6-9554-E562942C07F6}"/>
                </a:ext>
              </a:extLst>
            </p:cNvPr>
            <p:cNvSpPr txBox="1"/>
            <p:nvPr/>
          </p:nvSpPr>
          <p:spPr>
            <a:xfrm>
              <a:off x="10489812" y="918309"/>
              <a:ext cx="60528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2755" b="1" dirty="0">
                  <a:solidFill>
                    <a:schemeClr val="accent3"/>
                  </a:solidFill>
                  <a:latin typeface="Arial"/>
                  <a:cs typeface="B Titr" panose="00000700000000000000" pitchFamily="2" charset="-78"/>
                </a:rPr>
                <a:t>6</a:t>
              </a:r>
              <a:endParaRPr lang="ko-KR" altLang="en-US" sz="2755" b="1" dirty="0">
                <a:solidFill>
                  <a:schemeClr val="accent3"/>
                </a:solidFill>
                <a:latin typeface="Arial"/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3258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-46868" y="399275"/>
            <a:ext cx="12045193" cy="6749058"/>
            <a:chOff x="3913670" y="0"/>
            <a:chExt cx="12239625" cy="68580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17"/>
            <a:stretch/>
          </p:blipFill>
          <p:spPr>
            <a:xfrm>
              <a:off x="3913670" y="0"/>
              <a:ext cx="4160786" cy="68580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477" y="0"/>
              <a:ext cx="8081818" cy="685800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-46868" y="399276"/>
            <a:ext cx="12045193" cy="675509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771"/>
          </a:p>
        </p:txBody>
      </p:sp>
      <p:sp>
        <p:nvSpPr>
          <p:cNvPr id="25" name="Rectangle 24"/>
          <p:cNvSpPr/>
          <p:nvPr/>
        </p:nvSpPr>
        <p:spPr>
          <a:xfrm>
            <a:off x="-1" y="386560"/>
            <a:ext cx="11998325" cy="989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936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ارسال و تصویب طرح های ستاد در سامانه خدمت</a:t>
            </a:r>
            <a:endParaRPr lang="en-US" sz="3936" b="1" dirty="0">
              <a:solidFill>
                <a:schemeClr val="accent3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173" name="Picture 17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988" y="6000357"/>
            <a:ext cx="1693515" cy="1076087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 flipH="1">
            <a:off x="669805" y="6675861"/>
            <a:ext cx="929870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5A57A042-D2E5-4CCC-9572-C11FE11632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4" y="1539576"/>
            <a:ext cx="5965177" cy="4993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4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10"/>
          <p:cNvSpPr/>
          <p:nvPr/>
        </p:nvSpPr>
        <p:spPr>
          <a:xfrm>
            <a:off x="6721789" y="3213247"/>
            <a:ext cx="5033714" cy="3210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362" b="1" dirty="0">
                <a:cs typeface="B Nazanin" panose="00000400000000000000" pitchFamily="2" charset="-78"/>
              </a:rPr>
              <a:t>سامانه خدمت با اهداف ذیل طراحی شده است:</a:t>
            </a:r>
            <a:endParaRPr lang="en-US" sz="2362" b="1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q"/>
            </a:pPr>
            <a:r>
              <a:rPr lang="fa-IR" sz="1968" dirty="0">
                <a:cs typeface="B Nazanin" panose="00000400000000000000" pitchFamily="2" charset="-78"/>
              </a:rPr>
              <a:t> ایجاد وحدت رویه و یکپارچگی فرایندهای حمایتی</a:t>
            </a:r>
          </a:p>
          <a:p>
            <a:pPr algn="r" rtl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q"/>
            </a:pPr>
            <a:r>
              <a:rPr lang="fa-IR" sz="1968" dirty="0">
                <a:cs typeface="B Nazanin" panose="00000400000000000000" pitchFamily="2" charset="-78"/>
              </a:rPr>
              <a:t> اتوماسیونی، آنلاین و شفاف شدن روال گردش کار</a:t>
            </a:r>
          </a:p>
          <a:p>
            <a:pPr algn="r" rtl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q"/>
            </a:pPr>
            <a:r>
              <a:rPr lang="fa-IR" sz="1968" dirty="0">
                <a:cs typeface="B Nazanin" panose="00000400000000000000" pitchFamily="2" charset="-78"/>
              </a:rPr>
              <a:t> پرهیز از تکرار حمایت های موازی از ستادهای متعدد</a:t>
            </a:r>
          </a:p>
          <a:p>
            <a:pPr algn="r" rtl="1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q"/>
            </a:pPr>
            <a:r>
              <a:rPr lang="fa-IR" sz="1968" dirty="0">
                <a:cs typeface="B Nazanin" panose="00000400000000000000" pitchFamily="2" charset="-78"/>
              </a:rPr>
              <a:t> امکان پیگیری برخط متقاضیان در بستر سامانه</a:t>
            </a:r>
          </a:p>
          <a:p>
            <a:pPr algn="r" rtl="1"/>
            <a:endParaRPr lang="en-US" sz="1968" dirty="0">
              <a:cs typeface="B Nazanin" panose="00000400000000000000" pitchFamily="2" charset="-78"/>
            </a:endParaRPr>
          </a:p>
          <a:p>
            <a:pPr marL="337448" indent="-337448" algn="just" rtl="1">
              <a:spcBef>
                <a:spcPts val="1181"/>
              </a:spcBef>
              <a:buFont typeface="Symbol" panose="05050102010706020507" pitchFamily="18" charset="2"/>
              <a:buChar char=""/>
              <a:tabLst>
                <a:tab pos="562413" algn="l"/>
              </a:tabLst>
            </a:pPr>
            <a:endParaRPr lang="fa-IR" sz="1968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60092" y="1979679"/>
            <a:ext cx="3764192" cy="1018175"/>
            <a:chOff x="7885354" y="1599784"/>
            <a:chExt cx="3824953" cy="1034610"/>
          </a:xfrm>
        </p:grpSpPr>
        <p:sp>
          <p:nvSpPr>
            <p:cNvPr id="4" name="TextBox 3"/>
            <p:cNvSpPr txBox="1"/>
            <p:nvPr/>
          </p:nvSpPr>
          <p:spPr>
            <a:xfrm>
              <a:off x="8738507" y="1917034"/>
              <a:ext cx="297180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1968" b="1" u="sng" dirty="0">
                  <a:hlinkClick r:id="rId7"/>
                </a:rPr>
                <a:t>khedmat.isti.ir</a:t>
              </a:r>
              <a:endParaRPr lang="fa-IR" sz="1968" b="1" u="sng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rgbClr val="4E8542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5354" y="1599784"/>
              <a:ext cx="1034610" cy="1034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58389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365760" y="649440"/>
            <a:ext cx="1142856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b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fa-IR" sz="5400" b="1" strike="noStrike" spc="-1" dirty="0">
                <a:solidFill>
                  <a:srgbClr val="FFFFFF"/>
                </a:solidFill>
                <a:latin typeface="B Zar"/>
                <a:cs typeface="B Zar"/>
              </a:rPr>
              <a:t>راه های ارتباطی</a:t>
            </a:r>
            <a:endParaRPr lang="en-US" sz="5400" b="0" strike="noStrike" spc="-1" dirty="0">
              <a:latin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E93A05E-0275-4F0F-BDD1-F4FC91B613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8407068"/>
              </p:ext>
            </p:extLst>
          </p:nvPr>
        </p:nvGraphicFramePr>
        <p:xfrm>
          <a:off x="544287" y="1701372"/>
          <a:ext cx="11054518" cy="553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8341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62476FB-B559-4B8D-B6D0-6EA126BB5364}"/>
              </a:ext>
            </a:extLst>
          </p:cNvPr>
          <p:cNvGrpSpPr/>
          <p:nvPr/>
        </p:nvGrpSpPr>
        <p:grpSpPr>
          <a:xfrm>
            <a:off x="-46868" y="228600"/>
            <a:ext cx="12045193" cy="7119257"/>
            <a:chOff x="3913670" y="0"/>
            <a:chExt cx="12239625" cy="6858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5A97FD-78E5-412E-AFC1-B068C8836F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17"/>
            <a:stretch/>
          </p:blipFill>
          <p:spPr>
            <a:xfrm>
              <a:off x="3913670" y="0"/>
              <a:ext cx="4160786" cy="685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2C55632-576A-437A-9151-CE50D7F70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477" y="0"/>
              <a:ext cx="8081818" cy="6858000"/>
            </a:xfrm>
            <a:prstGeom prst="rect">
              <a:avLst/>
            </a:prstGeom>
          </p:spPr>
        </p:pic>
      </p:grpSp>
      <p:sp>
        <p:nvSpPr>
          <p:cNvPr id="155" name="CustomShape 1"/>
          <p:cNvSpPr/>
          <p:nvPr/>
        </p:nvSpPr>
        <p:spPr>
          <a:xfrm>
            <a:off x="-182880" y="2981520"/>
            <a:ext cx="12342960" cy="1644480"/>
          </a:xfrm>
          <a:prstGeom prst="rect">
            <a:avLst/>
          </a:prstGeom>
          <a:solidFill>
            <a:srgbClr val="7DA7D8"/>
          </a:solidFill>
          <a:ln w="76320">
            <a:solidFill>
              <a:srgbClr val="F5822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2"/>
          <p:cNvSpPr/>
          <p:nvPr/>
        </p:nvSpPr>
        <p:spPr>
          <a:xfrm>
            <a:off x="0" y="3346920"/>
            <a:ext cx="11885760" cy="98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a-IR" sz="7200" b="0" strike="noStrike" spc="-1" dirty="0">
                <a:solidFill>
                  <a:srgbClr val="FFFFFF"/>
                </a:solidFill>
                <a:latin typeface="B Zar"/>
                <a:cs typeface="B Zar"/>
              </a:rPr>
              <a:t>با تشکر از توجه شما</a:t>
            </a:r>
            <a:endParaRPr lang="en-US" sz="7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111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65760" y="1562400"/>
            <a:ext cx="11428560" cy="573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>
            <a:noAutofit/>
          </a:bodyPr>
          <a:lstStyle/>
          <a:p>
            <a:pPr algn="r" rtl="1">
              <a:lnSpc>
                <a:spcPct val="100000"/>
              </a:lnSpc>
            </a:pPr>
            <a:endParaRPr lang="en-US" sz="4000" b="0" strike="noStrike" spc="-1" dirty="0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365760" y="649440"/>
            <a:ext cx="1142856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b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hi-IN" sz="5400" b="0" strike="noStrike" spc="-1">
                <a:solidFill>
                  <a:srgbClr val="FFFFFF"/>
                </a:solidFill>
                <a:latin typeface="B Zar"/>
                <a:cs typeface="B Zar"/>
              </a:rPr>
              <a:t>فهرست مطالب</a:t>
            </a:r>
            <a:endParaRPr lang="en-US" sz="5400" b="0" strike="noStrike" spc="-1">
              <a:latin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6E5FE64-D642-4F7A-87D7-67C675125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9682851"/>
              </p:ext>
            </p:extLst>
          </p:nvPr>
        </p:nvGraphicFramePr>
        <p:xfrm>
          <a:off x="4049235" y="1880795"/>
          <a:ext cx="7998883" cy="533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365760" y="1562400"/>
            <a:ext cx="11428560" cy="573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>
            <a:noAutofit/>
          </a:bodyPr>
          <a:lstStyle/>
          <a:p>
            <a:pPr marL="216000" indent="-214560" algn="r" rtl="1">
              <a:lnSpc>
                <a:spcPct val="100000"/>
              </a:lnSpc>
              <a:buClr>
                <a:srgbClr val="00AAAD"/>
              </a:buClr>
              <a:buFont typeface="Wingdings" charset="2"/>
              <a:buChar char=""/>
            </a:pPr>
            <a:endParaRPr lang="en-US" sz="2400" b="1" strike="noStrike" spc="-1" dirty="0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365760" y="649440"/>
            <a:ext cx="1142856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b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fa-IR" sz="5400" b="1" strike="noStrike" spc="-1" dirty="0">
                <a:solidFill>
                  <a:srgbClr val="FFFFFF"/>
                </a:solidFill>
                <a:latin typeface="B Zar"/>
                <a:cs typeface="B Zar"/>
              </a:rPr>
              <a:t>کلیات</a:t>
            </a:r>
            <a:endParaRPr lang="en-US" sz="5400" b="1" strike="noStrike" spc="-1" dirty="0">
              <a:latin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6996134-9D56-46BB-BCE9-B4D709CF8D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8593869"/>
              </p:ext>
            </p:extLst>
          </p:nvPr>
        </p:nvGraphicFramePr>
        <p:xfrm>
          <a:off x="365761" y="1562400"/>
          <a:ext cx="11146334" cy="5924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4131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-182880" y="2981520"/>
            <a:ext cx="12342960" cy="1644480"/>
          </a:xfrm>
          <a:prstGeom prst="rect">
            <a:avLst/>
          </a:prstGeom>
          <a:solidFill>
            <a:srgbClr val="7DA7D8"/>
          </a:solidFill>
          <a:ln w="76320">
            <a:solidFill>
              <a:srgbClr val="F5822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0" y="3346920"/>
            <a:ext cx="11885760" cy="98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i-IN" sz="7200" b="0" strike="noStrike" spc="-1" dirty="0">
                <a:solidFill>
                  <a:srgbClr val="FFFFFF"/>
                </a:solidFill>
                <a:latin typeface="B Zar"/>
                <a:cs typeface="B Zar"/>
              </a:rPr>
              <a:t>معرفی ستاد</a:t>
            </a:r>
            <a:endParaRPr lang="en-US" sz="7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6868" y="399275"/>
            <a:ext cx="12045193" cy="6749058"/>
            <a:chOff x="3913670" y="0"/>
            <a:chExt cx="12239625" cy="6858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17"/>
            <a:stretch/>
          </p:blipFill>
          <p:spPr>
            <a:xfrm>
              <a:off x="3913670" y="0"/>
              <a:ext cx="4160786" cy="685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477" y="0"/>
              <a:ext cx="8081818" cy="6858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-46868" y="405959"/>
            <a:ext cx="12045193" cy="6755090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771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988" y="6000357"/>
            <a:ext cx="1693515" cy="107608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669805" y="6675861"/>
            <a:ext cx="9298702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모서리가 둥근 직사각형 4"/>
          <p:cNvSpPr/>
          <p:nvPr/>
        </p:nvSpPr>
        <p:spPr>
          <a:xfrm rot="1800000">
            <a:off x="643711" y="355627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14" name="모서리가 둥근 직사각형 5"/>
          <p:cNvSpPr/>
          <p:nvPr/>
        </p:nvSpPr>
        <p:spPr>
          <a:xfrm rot="1800000">
            <a:off x="2293700" y="1308249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15" name="모서리가 둥근 직사각형 6"/>
          <p:cNvSpPr/>
          <p:nvPr/>
        </p:nvSpPr>
        <p:spPr>
          <a:xfrm rot="1800000">
            <a:off x="3943688" y="2260870"/>
            <a:ext cx="1814517" cy="181451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16" name="모서리가 둥근 직사각형 7"/>
          <p:cNvSpPr/>
          <p:nvPr/>
        </p:nvSpPr>
        <p:spPr>
          <a:xfrm rot="1800000">
            <a:off x="5593678" y="3213492"/>
            <a:ext cx="1814517" cy="181451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17" name="모서리가 둥근 직사각형 8"/>
          <p:cNvSpPr/>
          <p:nvPr/>
        </p:nvSpPr>
        <p:spPr>
          <a:xfrm rot="1800000">
            <a:off x="7243667" y="4166114"/>
            <a:ext cx="1814517" cy="181451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18" name="모서리가 둥근 직사각형 9"/>
          <p:cNvSpPr/>
          <p:nvPr/>
        </p:nvSpPr>
        <p:spPr>
          <a:xfrm rot="1800000">
            <a:off x="8893656" y="5118737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 dirty="0"/>
          </a:p>
        </p:txBody>
      </p:sp>
      <p:sp>
        <p:nvSpPr>
          <p:cNvPr id="19" name="모서리가 둥근 직사각형 12"/>
          <p:cNvSpPr/>
          <p:nvPr/>
        </p:nvSpPr>
        <p:spPr>
          <a:xfrm rot="1800000">
            <a:off x="1597025" y="-1320738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20" name="모서리가 둥근 직사각형 13"/>
          <p:cNvSpPr/>
          <p:nvPr/>
        </p:nvSpPr>
        <p:spPr>
          <a:xfrm rot="1800000">
            <a:off x="3247013" y="-368117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21" name="모서리가 둥근 직사각형 14"/>
          <p:cNvSpPr/>
          <p:nvPr/>
        </p:nvSpPr>
        <p:spPr>
          <a:xfrm rot="1800000">
            <a:off x="4897003" y="584506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22" name="모서리가 둥근 직사각형 15"/>
          <p:cNvSpPr/>
          <p:nvPr/>
        </p:nvSpPr>
        <p:spPr>
          <a:xfrm rot="1800000">
            <a:off x="6546993" y="1537127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23" name="모서리가 둥근 직사각형 16"/>
          <p:cNvSpPr/>
          <p:nvPr/>
        </p:nvSpPr>
        <p:spPr>
          <a:xfrm rot="1800000">
            <a:off x="8196982" y="2489750"/>
            <a:ext cx="1814517" cy="1814518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tx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24" name="모서리가 둥근 직사각형 17"/>
          <p:cNvSpPr/>
          <p:nvPr/>
        </p:nvSpPr>
        <p:spPr>
          <a:xfrm rot="1800000">
            <a:off x="9846970" y="3442371"/>
            <a:ext cx="1814517" cy="1814518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25" name="모서리가 둥근 직사각형 21"/>
          <p:cNvSpPr/>
          <p:nvPr/>
        </p:nvSpPr>
        <p:spPr>
          <a:xfrm rot="1800000">
            <a:off x="5877808" y="-1047378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26" name="모서리가 둥근 직사각형 22"/>
          <p:cNvSpPr/>
          <p:nvPr/>
        </p:nvSpPr>
        <p:spPr>
          <a:xfrm rot="1800000">
            <a:off x="7527798" y="-94756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27" name="모서리가 둥근 직사각형 23"/>
          <p:cNvSpPr/>
          <p:nvPr/>
        </p:nvSpPr>
        <p:spPr>
          <a:xfrm rot="1800000">
            <a:off x="9177787" y="857865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28" name="모서리가 둥근 직사각형 30"/>
          <p:cNvSpPr/>
          <p:nvPr/>
        </p:nvSpPr>
        <p:spPr>
          <a:xfrm rot="1800000">
            <a:off x="10176451" y="-810183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29" name="모서리가 둥근 직사각형 34"/>
          <p:cNvSpPr/>
          <p:nvPr/>
        </p:nvSpPr>
        <p:spPr>
          <a:xfrm rot="1800000">
            <a:off x="-639085" y="6275167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30" name="모서리가 둥근 직사각형 41"/>
          <p:cNvSpPr/>
          <p:nvPr/>
        </p:nvSpPr>
        <p:spPr>
          <a:xfrm rot="1800000">
            <a:off x="360469" y="4605789"/>
            <a:ext cx="1814517" cy="181451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31" name="모서리가 둥근 직사각형 42"/>
          <p:cNvSpPr/>
          <p:nvPr/>
        </p:nvSpPr>
        <p:spPr>
          <a:xfrm rot="1800000">
            <a:off x="1991710" y="5595906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32" name="모서리가 둥근 직사각형 43"/>
          <p:cNvSpPr/>
          <p:nvPr/>
        </p:nvSpPr>
        <p:spPr>
          <a:xfrm rot="1800000">
            <a:off x="3641700" y="6548526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33" name="모서리가 둥근 직사각형 47"/>
          <p:cNvSpPr/>
          <p:nvPr/>
        </p:nvSpPr>
        <p:spPr>
          <a:xfrm rot="1800000">
            <a:off x="-309604" y="2022611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34" name="모서리가 둥근 직사각형 48"/>
          <p:cNvSpPr/>
          <p:nvPr/>
        </p:nvSpPr>
        <p:spPr>
          <a:xfrm rot="1800000">
            <a:off x="1340385" y="2975234"/>
            <a:ext cx="1814517" cy="1814518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35" name="모서리가 둥근 직사각형 49"/>
          <p:cNvSpPr/>
          <p:nvPr/>
        </p:nvSpPr>
        <p:spPr>
          <a:xfrm rot="1800000">
            <a:off x="2990374" y="3927856"/>
            <a:ext cx="1814517" cy="181451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36" name="모서리가 둥근 직사각형 50"/>
          <p:cNvSpPr/>
          <p:nvPr/>
        </p:nvSpPr>
        <p:spPr>
          <a:xfrm rot="1800000">
            <a:off x="4640365" y="4823445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37" name="모서리가 둥근 직사각형 51"/>
          <p:cNvSpPr/>
          <p:nvPr/>
        </p:nvSpPr>
        <p:spPr>
          <a:xfrm rot="1800000">
            <a:off x="6290352" y="5833099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38" name="모서리가 둥근 직사각형 53"/>
          <p:cNvSpPr/>
          <p:nvPr/>
        </p:nvSpPr>
        <p:spPr>
          <a:xfrm rot="1800000">
            <a:off x="7940341" y="6785721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39" name="모서리가 둥근 직사각형 58"/>
          <p:cNvSpPr/>
          <p:nvPr/>
        </p:nvSpPr>
        <p:spPr>
          <a:xfrm rot="1800000">
            <a:off x="4005578" y="2326254"/>
            <a:ext cx="1690737" cy="16907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40" name="모서리가 둥근 직사각형 59"/>
          <p:cNvSpPr/>
          <p:nvPr/>
        </p:nvSpPr>
        <p:spPr>
          <a:xfrm rot="1800000">
            <a:off x="5655568" y="3278876"/>
            <a:ext cx="1690737" cy="16907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41" name="모서리가 둥근 직사각형 60"/>
          <p:cNvSpPr/>
          <p:nvPr/>
        </p:nvSpPr>
        <p:spPr>
          <a:xfrm rot="1800000">
            <a:off x="7305557" y="4231498"/>
            <a:ext cx="1690737" cy="16907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42" name="모서리가 둥근 직사각형 61"/>
          <p:cNvSpPr/>
          <p:nvPr/>
        </p:nvSpPr>
        <p:spPr>
          <a:xfrm rot="1800000">
            <a:off x="8258870" y="2555132"/>
            <a:ext cx="1690737" cy="16907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43" name="모서리가 둥근 직사각형 62"/>
          <p:cNvSpPr/>
          <p:nvPr/>
        </p:nvSpPr>
        <p:spPr>
          <a:xfrm rot="1800000">
            <a:off x="1402275" y="3040617"/>
            <a:ext cx="1690737" cy="16907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 dirty="0"/>
          </a:p>
        </p:txBody>
      </p:sp>
      <p:sp>
        <p:nvSpPr>
          <p:cNvPr id="44" name="모서리가 둥근 직사각형 63"/>
          <p:cNvSpPr/>
          <p:nvPr/>
        </p:nvSpPr>
        <p:spPr>
          <a:xfrm rot="1800000">
            <a:off x="3052264" y="3993240"/>
            <a:ext cx="1690737" cy="16907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45" name="TextBox 44"/>
          <p:cNvSpPr txBox="1"/>
          <p:nvPr/>
        </p:nvSpPr>
        <p:spPr>
          <a:xfrm>
            <a:off x="1246677" y="3287511"/>
            <a:ext cx="1936013" cy="1059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99785" rtl="1">
              <a:spcBef>
                <a:spcPct val="0"/>
              </a:spcBef>
              <a:defRPr/>
            </a:pPr>
            <a:r>
              <a:rPr lang="fa-IR" sz="2099" b="1" dirty="0">
                <a:solidFill>
                  <a:schemeClr val="bg1"/>
                </a:solidFill>
                <a:latin typeface="IranNastaliq" pitchFamily="18" charset="0"/>
                <a:cs typeface="B Nazanin" panose="00000400000000000000" pitchFamily="2" charset="-78"/>
              </a:rPr>
              <a:t>ستاد توسعه فناوری های اتصال پذیری و ارتباطات</a:t>
            </a:r>
          </a:p>
        </p:txBody>
      </p:sp>
      <p:sp>
        <p:nvSpPr>
          <p:cNvPr id="52" name="모서리가 둥근 직사각형 30"/>
          <p:cNvSpPr/>
          <p:nvPr/>
        </p:nvSpPr>
        <p:spPr>
          <a:xfrm rot="1800000">
            <a:off x="10848244" y="1823930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53" name="모서리가 둥근 직사각형 30"/>
          <p:cNvSpPr/>
          <p:nvPr/>
        </p:nvSpPr>
        <p:spPr>
          <a:xfrm rot="1800000">
            <a:off x="-1307863" y="3679967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54" name="모서리가 둥근 직사각형 9"/>
          <p:cNvSpPr/>
          <p:nvPr/>
        </p:nvSpPr>
        <p:spPr>
          <a:xfrm rot="1800000">
            <a:off x="10600254" y="6075699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55" name="모서리가 둥근 직사각형 9"/>
          <p:cNvSpPr/>
          <p:nvPr/>
        </p:nvSpPr>
        <p:spPr>
          <a:xfrm rot="1800000">
            <a:off x="11545109" y="4397015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56" name="TextBox 55"/>
          <p:cNvSpPr txBox="1"/>
          <p:nvPr/>
        </p:nvSpPr>
        <p:spPr>
          <a:xfrm>
            <a:off x="4054175" y="2468953"/>
            <a:ext cx="1568435" cy="1382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sz="2099" b="1" dirty="0">
                <a:solidFill>
                  <a:schemeClr val="bg1"/>
                </a:solidFill>
                <a:latin typeface="IranNastaliq" pitchFamily="18" charset="0"/>
                <a:cs typeface="B Nazanin" panose="00000400000000000000" pitchFamily="2" charset="-78"/>
              </a:rPr>
              <a:t>ستاد توسعه فناوری‌های مواد پیشرفته و ساخت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13044" y="3622800"/>
            <a:ext cx="1823033" cy="1205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787"/>
              </a:spcAft>
            </a:pPr>
            <a:r>
              <a:rPr lang="fa-IR" sz="2099" b="1" dirty="0">
                <a:solidFill>
                  <a:schemeClr val="bg1"/>
                </a:solidFill>
                <a:latin typeface="IranNastaliq" pitchFamily="18" charset="0"/>
                <a:cs typeface="B Nazanin" panose="00000400000000000000" pitchFamily="2" charset="-78"/>
              </a:rPr>
              <a:t>ستاد توسعه علوم و فناوری های شناختی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160732" y="4601167"/>
            <a:ext cx="1936013" cy="1059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sz="2099" b="1" dirty="0">
                <a:solidFill>
                  <a:schemeClr val="bg1"/>
                </a:solidFill>
                <a:latin typeface="IranNastaliq" pitchFamily="18" charset="0"/>
                <a:cs typeface="B Nazanin" panose="00000400000000000000" pitchFamily="2" charset="-78"/>
              </a:rPr>
              <a:t>ستاد توسعه فناوری های مالی و حکمرانی</a:t>
            </a:r>
            <a:endParaRPr lang="en-US" altLang="ko-KR" sz="1378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172074" y="2835796"/>
            <a:ext cx="1936013" cy="1061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altLang="ko-KR" sz="2099" b="1" dirty="0">
                <a:solidFill>
                  <a:schemeClr val="bg1"/>
                </a:solidFill>
                <a:latin typeface="Arial Black" pitchFamily="34" charset="0"/>
                <a:cs typeface="B Nazanin" panose="00000400000000000000" pitchFamily="2" charset="-78"/>
              </a:rPr>
              <a:t>ستاد توسعه فناوری های نانو و میکرو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956882" y="4236270"/>
            <a:ext cx="1936013" cy="1059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sz="2099" b="1" dirty="0">
                <a:solidFill>
                  <a:schemeClr val="bg1"/>
                </a:solidFill>
                <a:latin typeface="IranNastaliq" pitchFamily="18" charset="0"/>
                <a:cs typeface="B Nazanin" panose="00000400000000000000" pitchFamily="2" charset="-78"/>
              </a:rPr>
              <a:t>ستاد توسعه فناوری‌های زیستی و پزشکی دقیق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724131" y="3759602"/>
            <a:ext cx="1936013" cy="10599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a-IR" altLang="ko-KR" sz="2099" b="1" dirty="0">
                <a:solidFill>
                  <a:schemeClr val="bg1"/>
                </a:solidFill>
                <a:latin typeface="Arial Black" pitchFamily="34" charset="0"/>
                <a:cs typeface="B Nazanin" panose="00000400000000000000" pitchFamily="2" charset="-78"/>
              </a:rPr>
              <a:t>ستاد توسعه فناوری های هوش مصنوعی و رباتیک</a:t>
            </a:r>
            <a:endParaRPr lang="en-US" altLang="ko-KR" sz="1378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93055" y="5024370"/>
            <a:ext cx="1936013" cy="11812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a-IR" altLang="ko-KR" sz="2099" b="1" dirty="0">
                <a:solidFill>
                  <a:schemeClr val="bg1"/>
                </a:solidFill>
                <a:latin typeface="IranNastaliq" pitchFamily="18" charset="0"/>
                <a:cs typeface="B Nazanin" panose="00000400000000000000" pitchFamily="2" charset="-78"/>
              </a:rPr>
              <a:t>ستاد توسعه فناوری‌های اپتیک و کوانتوم </a:t>
            </a:r>
          </a:p>
        </p:txBody>
      </p:sp>
      <p:sp>
        <p:nvSpPr>
          <p:cNvPr id="67" name="모서리가 둥근 직사각형 4"/>
          <p:cNvSpPr/>
          <p:nvPr/>
        </p:nvSpPr>
        <p:spPr>
          <a:xfrm rot="1800000">
            <a:off x="-1083371" y="-542280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68" name="모서리가 둥근 직사각형 30"/>
          <p:cNvSpPr/>
          <p:nvPr/>
        </p:nvSpPr>
        <p:spPr>
          <a:xfrm rot="1800000">
            <a:off x="11846908" y="154471"/>
            <a:ext cx="1814517" cy="1814518"/>
          </a:xfrm>
          <a:prstGeom prst="round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362"/>
          </a:p>
        </p:txBody>
      </p:sp>
      <p:sp>
        <p:nvSpPr>
          <p:cNvPr id="70" name="TextBox 69"/>
          <p:cNvSpPr txBox="1"/>
          <p:nvPr/>
        </p:nvSpPr>
        <p:spPr>
          <a:xfrm>
            <a:off x="2156625" y="5713273"/>
            <a:ext cx="1416131" cy="11823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77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Optics &amp; Quantum Technologies</a:t>
            </a:r>
            <a:endParaRPr lang="fa-IR" sz="177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247643" y="1753435"/>
            <a:ext cx="1801484" cy="11812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77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Advanced Manufacturing &amp; Material Technologies</a:t>
            </a:r>
            <a:endParaRPr lang="fa-IR" sz="177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75716" y="5290024"/>
            <a:ext cx="1801484" cy="908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77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Biotechnology </a:t>
            </a:r>
          </a:p>
          <a:p>
            <a:pPr algn="ctr"/>
            <a:r>
              <a:rPr lang="en-US" sz="177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&amp; Precision Medicine</a:t>
            </a:r>
            <a:endParaRPr lang="fa-IR" sz="177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489623" y="2143136"/>
            <a:ext cx="1801484" cy="6360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77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Cognitive Technologies</a:t>
            </a:r>
            <a:endParaRPr lang="fa-IR" sz="177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-108607" y="2489505"/>
            <a:ext cx="1801484" cy="908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77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Connectivity &amp; Communication Technologies</a:t>
            </a:r>
            <a:endParaRPr lang="fa-IR" sz="177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889883" y="5532236"/>
            <a:ext cx="1801484" cy="908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77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Financial &amp; Government Technologies</a:t>
            </a:r>
            <a:endParaRPr lang="fa-IR" sz="177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208378" y="1559026"/>
            <a:ext cx="1801484" cy="6360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77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Nano &amp; Micro Technologies</a:t>
            </a:r>
            <a:endParaRPr lang="fa-IR" sz="177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647430" y="2291444"/>
            <a:ext cx="1383904" cy="11823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77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AI &amp; Robotics Technologies</a:t>
            </a:r>
          </a:p>
        </p:txBody>
      </p:sp>
      <p:sp>
        <p:nvSpPr>
          <p:cNvPr id="82" name="Rectangle 81"/>
          <p:cNvSpPr/>
          <p:nvPr/>
        </p:nvSpPr>
        <p:spPr>
          <a:xfrm>
            <a:off x="-21086" y="361538"/>
            <a:ext cx="11998325" cy="989533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936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ستادهای توسعه فناوری</a:t>
            </a:r>
            <a:endParaRPr lang="en-US" sz="3936" b="1" dirty="0">
              <a:solidFill>
                <a:schemeClr val="accent3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1140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1"/>
          <p:cNvGrpSpPr/>
          <p:nvPr/>
        </p:nvGrpSpPr>
        <p:grpSpPr>
          <a:xfrm>
            <a:off x="-15837" y="388395"/>
            <a:ext cx="12045193" cy="6749058"/>
            <a:chOff x="3913670" y="0"/>
            <a:chExt cx="12239625" cy="6858000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17"/>
            <a:stretch/>
          </p:blipFill>
          <p:spPr>
            <a:xfrm>
              <a:off x="3913670" y="0"/>
              <a:ext cx="4160786" cy="6858000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477" y="0"/>
              <a:ext cx="8081818" cy="6858000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-14061" y="387455"/>
            <a:ext cx="12045192" cy="6749999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771"/>
          </a:p>
        </p:txBody>
      </p:sp>
      <p:sp>
        <p:nvSpPr>
          <p:cNvPr id="25" name="Rectangle 24"/>
          <p:cNvSpPr/>
          <p:nvPr/>
        </p:nvSpPr>
        <p:spPr>
          <a:xfrm>
            <a:off x="-1" y="386560"/>
            <a:ext cx="11998325" cy="786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3936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ساختار</a:t>
            </a:r>
            <a:r>
              <a:rPr lang="ar-SA" sz="3936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سازمانی </a:t>
            </a:r>
            <a:r>
              <a:rPr lang="en-US" sz="3936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fa-IR" sz="3936" b="1" dirty="0">
                <a:solidFill>
                  <a:schemeClr val="accent3">
                    <a:lumMod val="75000"/>
                  </a:schemeClr>
                </a:solidFill>
                <a:cs typeface="B Titr" panose="00000700000000000000" pitchFamily="2" charset="-78"/>
              </a:rPr>
              <a:t>پیشنهادی</a:t>
            </a:r>
            <a:endParaRPr lang="en-US" sz="3936" b="1" dirty="0">
              <a:solidFill>
                <a:schemeClr val="accent3">
                  <a:lumMod val="75000"/>
                </a:schemeClr>
              </a:solidFill>
              <a:cs typeface="B Titr" panose="00000700000000000000" pitchFamily="2" charset="-78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302202" y="1237323"/>
            <a:ext cx="6596137" cy="720255"/>
            <a:chOff x="5280091" y="993845"/>
            <a:chExt cx="6758514" cy="731881"/>
          </a:xfrm>
        </p:grpSpPr>
        <p:sp>
          <p:nvSpPr>
            <p:cNvPr id="100" name="Rectangle: Rounded Corners 1">
              <a:extLst>
                <a:ext uri="{FF2B5EF4-FFF2-40B4-BE49-F238E27FC236}">
                  <a16:creationId xmlns:a16="http://schemas.microsoft.com/office/drawing/2014/main" id="{99363AD9-4830-4CB1-97A0-EB2AEB9CA15D}"/>
                </a:ext>
              </a:extLst>
            </p:cNvPr>
            <p:cNvSpPr/>
            <p:nvPr/>
          </p:nvSpPr>
          <p:spPr>
            <a:xfrm>
              <a:off x="5280091" y="993845"/>
              <a:ext cx="6583679" cy="731881"/>
            </a:xfrm>
            <a:prstGeom prst="roundRect">
              <a:avLst>
                <a:gd name="adj" fmla="val 10412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771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D8298EF-24F9-4CC0-A3D0-DF4EAA3B6A4D}"/>
                </a:ext>
              </a:extLst>
            </p:cNvPr>
            <p:cNvSpPr/>
            <p:nvPr/>
          </p:nvSpPr>
          <p:spPr>
            <a:xfrm>
              <a:off x="11521769" y="1112876"/>
              <a:ext cx="516836" cy="516836"/>
            </a:xfrm>
            <a:prstGeom prst="ellipse">
              <a:avLst/>
            </a:prstGeom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771" dirty="0">
                  <a:cs typeface="B Titr" panose="00000700000000000000" pitchFamily="2" charset="-78"/>
                </a:rPr>
                <a:t>1</a:t>
              </a:r>
              <a:endParaRPr lang="en-ID" sz="1771" dirty="0">
                <a:cs typeface="B Titr" panose="00000700000000000000" pitchFamily="2" charset="-78"/>
              </a:endParaRPr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6CA0BD9B-4E55-406F-92EC-188B7E9AAF0F}"/>
                </a:ext>
              </a:extLst>
            </p:cNvPr>
            <p:cNvGrpSpPr/>
            <p:nvPr/>
          </p:nvGrpSpPr>
          <p:grpSpPr>
            <a:xfrm>
              <a:off x="5377077" y="1099226"/>
              <a:ext cx="6095725" cy="509049"/>
              <a:chOff x="5704189" y="1379108"/>
              <a:chExt cx="6504598" cy="543194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C4BD2AD6-951E-45D2-BC2F-468D9448DC63}"/>
                  </a:ext>
                </a:extLst>
              </p:cNvPr>
              <p:cNvSpPr/>
              <p:nvPr/>
            </p:nvSpPr>
            <p:spPr>
              <a:xfrm>
                <a:off x="5704189" y="1675986"/>
                <a:ext cx="6478016" cy="246316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/>
              <a:p>
                <a:pPr algn="just" rtl="1"/>
                <a:r>
                  <a:rPr lang="fa-IR" sz="1476" dirty="0">
                    <a:cs typeface="B Nazanin" panose="00000400000000000000" pitchFamily="2" charset="-78"/>
                  </a:rPr>
                  <a:t>متشکل از دبیران ستادهای توسعه فناوری می باشد که جلسات آن به صورت متناوب برگزار می شود.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9452B749-694D-477E-A3AC-234C8978ABCD}"/>
                  </a:ext>
                </a:extLst>
              </p:cNvPr>
              <p:cNvSpPr/>
              <p:nvPr/>
            </p:nvSpPr>
            <p:spPr>
              <a:xfrm>
                <a:off x="6404887" y="1379108"/>
                <a:ext cx="5803900" cy="262735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/>
              <a:p>
                <a:pPr algn="r" rtl="1"/>
                <a:r>
                  <a:rPr lang="fa-IR" sz="1575" dirty="0">
                    <a:solidFill>
                      <a:schemeClr val="tx2"/>
                    </a:solidFill>
                    <a:latin typeface="+mj-lt"/>
                    <a:cs typeface="B Titr" panose="00000700000000000000" pitchFamily="2" charset="-78"/>
                  </a:rPr>
                  <a:t>شورای راهبری</a:t>
                </a:r>
                <a:endParaRPr lang="en-ID" sz="1575" dirty="0">
                  <a:solidFill>
                    <a:schemeClr val="tx2"/>
                  </a:solidFill>
                  <a:latin typeface="+mj-lt"/>
                  <a:cs typeface="B Titr" panose="00000700000000000000" pitchFamily="2" charset="-78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5332351" y="4692014"/>
            <a:ext cx="6603483" cy="1098837"/>
            <a:chOff x="5282672" y="3314322"/>
            <a:chExt cx="6695405" cy="1116574"/>
          </a:xfrm>
        </p:grpSpPr>
        <p:sp>
          <p:nvSpPr>
            <p:cNvPr id="108" name="Rectangle: Rounded Corners 147">
              <a:extLst>
                <a:ext uri="{FF2B5EF4-FFF2-40B4-BE49-F238E27FC236}">
                  <a16:creationId xmlns:a16="http://schemas.microsoft.com/office/drawing/2014/main" id="{0B6E0C2F-000F-44B9-A3C0-75F66D1C6DD4}"/>
                </a:ext>
              </a:extLst>
            </p:cNvPr>
            <p:cNvSpPr/>
            <p:nvPr/>
          </p:nvSpPr>
          <p:spPr>
            <a:xfrm>
              <a:off x="5282672" y="3314322"/>
              <a:ext cx="6511529" cy="1116574"/>
            </a:xfrm>
            <a:prstGeom prst="roundRect">
              <a:avLst>
                <a:gd name="adj" fmla="val 10412"/>
              </a:avLst>
            </a:prstGeom>
            <a:solidFill>
              <a:srgbClr val="EEEA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771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40D9795-4344-4C63-941E-BF1BDE6814DB}"/>
                </a:ext>
              </a:extLst>
            </p:cNvPr>
            <p:cNvSpPr/>
            <p:nvPr/>
          </p:nvSpPr>
          <p:spPr>
            <a:xfrm>
              <a:off x="11450506" y="3556181"/>
              <a:ext cx="527571" cy="52757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771" dirty="0">
                  <a:cs typeface="B Titr" panose="00000700000000000000" pitchFamily="2" charset="-78"/>
                </a:rPr>
                <a:t>4</a:t>
              </a:r>
              <a:endParaRPr lang="en-ID" sz="1771" dirty="0">
                <a:cs typeface="B Titr" panose="00000700000000000000" pitchFamily="2" charset="-78"/>
              </a:endParaRP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E80DA6F6-FA24-47C6-93AB-92CD09F759E3}"/>
                </a:ext>
              </a:extLst>
            </p:cNvPr>
            <p:cNvGrpSpPr/>
            <p:nvPr/>
          </p:nvGrpSpPr>
          <p:grpSpPr>
            <a:xfrm>
              <a:off x="5414454" y="3403635"/>
              <a:ext cx="5986092" cy="959472"/>
              <a:chOff x="5744072" y="1206014"/>
              <a:chExt cx="6387610" cy="1023827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66BB2856-4C17-4D44-8B73-CE1EEF6F2ED3}"/>
                  </a:ext>
                </a:extLst>
              </p:cNvPr>
              <p:cNvSpPr/>
              <p:nvPr/>
            </p:nvSpPr>
            <p:spPr>
              <a:xfrm>
                <a:off x="5744072" y="1490896"/>
                <a:ext cx="6387610" cy="738945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/>
              <a:p>
                <a:pPr algn="just" rtl="1"/>
                <a:r>
                  <a:rPr lang="fa-IR" sz="1476" dirty="0">
                    <a:cs typeface="B Nazanin" panose="00000400000000000000" pitchFamily="2" charset="-78"/>
                  </a:rPr>
                  <a:t>متشکل از  مدیر برنامه ها و معاون اجرایی و افرادی با نظر دبیر ستاد است که مسئولیت تصمیم گیری و اولویت گذاری برنامه های ستاد را بر عهده دارند. تعیین کلان پروژه های ستاد نیز توسط این شورا صورت می پذیرد.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6BD88696-39FA-4183-A13B-90879CB48F5A}"/>
                  </a:ext>
                </a:extLst>
              </p:cNvPr>
              <p:cNvSpPr/>
              <p:nvPr/>
            </p:nvSpPr>
            <p:spPr>
              <a:xfrm>
                <a:off x="6324767" y="1206014"/>
                <a:ext cx="5803901" cy="262734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/>
              <a:p>
                <a:pPr algn="r" rtl="1"/>
                <a:r>
                  <a:rPr lang="fa-IR" sz="1575" dirty="0">
                    <a:solidFill>
                      <a:schemeClr val="tx2"/>
                    </a:solidFill>
                    <a:latin typeface="+mj-lt"/>
                    <a:cs typeface="B Titr" panose="00000700000000000000" pitchFamily="2" charset="-78"/>
                  </a:rPr>
                  <a:t>شورای ستاد</a:t>
                </a:r>
                <a:endParaRPr lang="en-ID" sz="1575" dirty="0">
                  <a:solidFill>
                    <a:schemeClr val="tx2"/>
                  </a:solidFill>
                  <a:latin typeface="+mj-lt"/>
                  <a:cs typeface="B Titr" panose="00000700000000000000" pitchFamily="2" charset="-78"/>
                </a:endParaRPr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5274263" y="2000920"/>
            <a:ext cx="6674068" cy="1167247"/>
            <a:chOff x="5305068" y="2081012"/>
            <a:chExt cx="6801716" cy="1093912"/>
          </a:xfrm>
        </p:grpSpPr>
        <p:sp>
          <p:nvSpPr>
            <p:cNvPr id="97" name="Rectangle: Rounded Corners 145">
              <a:extLst>
                <a:ext uri="{FF2B5EF4-FFF2-40B4-BE49-F238E27FC236}">
                  <a16:creationId xmlns:a16="http://schemas.microsoft.com/office/drawing/2014/main" id="{E1CACEFE-54CB-4297-9E6A-9B0EE332C0C3}"/>
                </a:ext>
              </a:extLst>
            </p:cNvPr>
            <p:cNvSpPr/>
            <p:nvPr/>
          </p:nvSpPr>
          <p:spPr>
            <a:xfrm>
              <a:off x="5305068" y="2081012"/>
              <a:ext cx="6527143" cy="1093912"/>
            </a:xfrm>
            <a:prstGeom prst="roundRect">
              <a:avLst>
                <a:gd name="adj" fmla="val 1041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771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B59ADE35-FAAE-44B2-A31D-B8CFFB72204E}"/>
                </a:ext>
              </a:extLst>
            </p:cNvPr>
            <p:cNvSpPr/>
            <p:nvPr/>
          </p:nvSpPr>
          <p:spPr>
            <a:xfrm>
              <a:off x="11603272" y="2401782"/>
              <a:ext cx="503512" cy="45689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771" dirty="0">
                  <a:cs typeface="B Titr" panose="00000700000000000000" pitchFamily="2" charset="-78"/>
                </a:rPr>
                <a:t>2</a:t>
              </a:r>
              <a:endParaRPr lang="en-ID" sz="1771" dirty="0">
                <a:cs typeface="B Titr" panose="00000700000000000000" pitchFamily="2" charset="-78"/>
              </a:endParaRP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1586271F-7FBF-48EC-BED8-BC784453382A}"/>
                </a:ext>
              </a:extLst>
            </p:cNvPr>
            <p:cNvGrpSpPr/>
            <p:nvPr/>
          </p:nvGrpSpPr>
          <p:grpSpPr>
            <a:xfrm>
              <a:off x="5373844" y="2201721"/>
              <a:ext cx="6024398" cy="914640"/>
              <a:chOff x="5700742" y="1239515"/>
              <a:chExt cx="6428487" cy="975989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3B5D7B07-0BA3-492F-8EB1-A45C2DF5D22C}"/>
                  </a:ext>
                </a:extLst>
              </p:cNvPr>
              <p:cNvSpPr/>
              <p:nvPr/>
            </p:nvSpPr>
            <p:spPr>
              <a:xfrm>
                <a:off x="5700742" y="1533985"/>
                <a:ext cx="6427744" cy="681519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/>
              <a:p>
                <a:pPr algn="just" rtl="1"/>
                <a:r>
                  <a:rPr lang="fa-IR" sz="1476" dirty="0">
                    <a:cs typeface="B Nazanin" panose="00000400000000000000" pitchFamily="2" charset="-78"/>
                  </a:rPr>
                  <a:t>اتاق فکر شامل نخبگان و متخصصین حوزه‌های مرتبط می باشد که ترکیب عضوهایی از سازمان‌های دولتی همکار، بخش مرتبط با صنعت، بنیاد ملی نخبگان، انجمن علمی تخصصی و</a:t>
                </a:r>
                <a:r>
                  <a:rPr lang="en-US" sz="1476" dirty="0">
                    <a:cs typeface="B Nazanin" panose="00000400000000000000" pitchFamily="2" charset="-78"/>
                  </a:rPr>
                  <a:t> </a:t>
                </a:r>
                <a:r>
                  <a:rPr lang="fa-IR" sz="1476" dirty="0">
                    <a:cs typeface="B Nazanin" panose="00000400000000000000" pitchFamily="2" charset="-78"/>
                  </a:rPr>
                  <a:t>خبرگان حوزه تخصصی و... را دارد. نقش اتاق فکر مشاوره و هم فکری با دبیر و شورای ستاد است.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E7A47522-E87E-4C44-956E-67589E05220D}"/>
                  </a:ext>
                </a:extLst>
              </p:cNvPr>
              <p:cNvSpPr/>
              <p:nvPr/>
            </p:nvSpPr>
            <p:spPr>
              <a:xfrm>
                <a:off x="6325329" y="1239515"/>
                <a:ext cx="5803900" cy="242318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/>
              <a:p>
                <a:pPr algn="r" rtl="1"/>
                <a:r>
                  <a:rPr lang="fa-IR" sz="1575" dirty="0">
                    <a:solidFill>
                      <a:schemeClr val="tx2"/>
                    </a:solidFill>
                    <a:latin typeface="+mj-lt"/>
                    <a:cs typeface="B Titr" panose="00000700000000000000" pitchFamily="2" charset="-78"/>
                  </a:rPr>
                  <a:t>اتاق فکر ستاد</a:t>
                </a:r>
                <a:endParaRPr lang="en-ID" sz="1575" dirty="0">
                  <a:solidFill>
                    <a:schemeClr val="tx2"/>
                  </a:solidFill>
                  <a:latin typeface="+mj-lt"/>
                  <a:cs typeface="B Titr" panose="00000700000000000000" pitchFamily="2" charset="-78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5324256" y="5868133"/>
            <a:ext cx="6611577" cy="1188999"/>
            <a:chOff x="5397500" y="3784415"/>
            <a:chExt cx="6718300" cy="1208192"/>
          </a:xfrm>
        </p:grpSpPr>
        <p:grpSp>
          <p:nvGrpSpPr>
            <p:cNvPr id="81" name="Group 80"/>
            <p:cNvGrpSpPr/>
            <p:nvPr/>
          </p:nvGrpSpPr>
          <p:grpSpPr>
            <a:xfrm>
              <a:off x="5397500" y="3784415"/>
              <a:ext cx="6718300" cy="1208192"/>
              <a:chOff x="5311140" y="2139891"/>
              <a:chExt cx="6655740" cy="1208192"/>
            </a:xfrm>
          </p:grpSpPr>
          <p:sp>
            <p:nvSpPr>
              <p:cNvPr id="82" name="Rectangle: Rounded Corners 145">
                <a:extLst>
                  <a:ext uri="{FF2B5EF4-FFF2-40B4-BE49-F238E27FC236}">
                    <a16:creationId xmlns:a16="http://schemas.microsoft.com/office/drawing/2014/main" id="{E1CACEFE-54CB-4297-9E6A-9B0EE332C0C3}"/>
                  </a:ext>
                </a:extLst>
              </p:cNvPr>
              <p:cNvSpPr/>
              <p:nvPr/>
            </p:nvSpPr>
            <p:spPr>
              <a:xfrm>
                <a:off x="5311140" y="2139891"/>
                <a:ext cx="6458790" cy="1208192"/>
              </a:xfrm>
              <a:prstGeom prst="roundRect">
                <a:avLst>
                  <a:gd name="adj" fmla="val 1041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1771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59ADE35-FAAE-44B2-A31D-B8CFFB72204E}"/>
                  </a:ext>
                </a:extLst>
              </p:cNvPr>
              <p:cNvSpPr/>
              <p:nvPr/>
            </p:nvSpPr>
            <p:spPr>
              <a:xfrm>
                <a:off x="11426888" y="2434328"/>
                <a:ext cx="539992" cy="53999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a-IR" sz="1771" dirty="0">
                    <a:cs typeface="B Titr" panose="00000700000000000000" pitchFamily="2" charset="-78"/>
                  </a:rPr>
                  <a:t>5</a:t>
                </a:r>
                <a:endParaRPr lang="en-ID" sz="1771" dirty="0">
                  <a:cs typeface="B Titr" panose="00000700000000000000" pitchFamily="2" charset="-78"/>
                </a:endParaRPr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1586271F-7FBF-48EC-BED8-BC784453382A}"/>
                  </a:ext>
                </a:extLst>
              </p:cNvPr>
              <p:cNvGrpSpPr/>
              <p:nvPr/>
            </p:nvGrpSpPr>
            <p:grpSpPr>
              <a:xfrm>
                <a:off x="5453679" y="2264671"/>
                <a:ext cx="5937303" cy="396987"/>
                <a:chOff x="5785931" y="1306692"/>
                <a:chExt cx="6335549" cy="423616"/>
              </a:xfrm>
            </p:grpSpPr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3B5D7B07-0BA3-492F-8EB1-A45C2DF5D22C}"/>
                    </a:ext>
                  </a:extLst>
                </p:cNvPr>
                <p:cNvSpPr/>
                <p:nvPr/>
              </p:nvSpPr>
              <p:spPr>
                <a:xfrm>
                  <a:off x="5785931" y="1483993"/>
                  <a:ext cx="6335549" cy="246315"/>
                </a:xfrm>
                <a:prstGeom prst="rect">
                  <a:avLst/>
                </a:prstGeom>
              </p:spPr>
              <p:txBody>
                <a:bodyPr wrap="square" lIns="0" tIns="0" rIns="0" bIns="0" anchor="t">
                  <a:spAutoFit/>
                </a:bodyPr>
                <a:lstStyle/>
                <a:p>
                  <a:pPr lvl="0" algn="just" rtl="1"/>
                  <a:endParaRPr lang="fa-IR" sz="1476" dirty="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E7A47522-E87E-4C44-956E-67589E05220D}"/>
                    </a:ext>
                  </a:extLst>
                </p:cNvPr>
                <p:cNvSpPr/>
                <p:nvPr/>
              </p:nvSpPr>
              <p:spPr>
                <a:xfrm>
                  <a:off x="6282044" y="1306692"/>
                  <a:ext cx="5803900" cy="262737"/>
                </a:xfrm>
                <a:prstGeom prst="rect">
                  <a:avLst/>
                </a:prstGeom>
              </p:spPr>
              <p:txBody>
                <a:bodyPr wrap="square" lIns="0" tIns="0" rIns="0" bIns="0" anchor="t">
                  <a:spAutoFit/>
                </a:bodyPr>
                <a:lstStyle/>
                <a:p>
                  <a:pPr algn="r" rtl="1"/>
                  <a:r>
                    <a:rPr lang="fa-IR" sz="1575" dirty="0">
                      <a:solidFill>
                        <a:schemeClr val="tx2"/>
                      </a:solidFill>
                      <a:latin typeface="+mj-lt"/>
                      <a:cs typeface="B Titr" panose="00000700000000000000" pitchFamily="2" charset="-78"/>
                    </a:rPr>
                    <a:t>معاون اجرایی</a:t>
                  </a:r>
                  <a:endParaRPr lang="en-ID" sz="1575" dirty="0">
                    <a:solidFill>
                      <a:schemeClr val="tx2"/>
                    </a:solidFill>
                    <a:latin typeface="+mj-lt"/>
                    <a:cs typeface="B Titr" panose="00000700000000000000" pitchFamily="2" charset="-78"/>
                  </a:endParaRPr>
                </a:p>
              </p:txBody>
            </p:sp>
          </p:grpSp>
        </p:grpSp>
        <p:sp>
          <p:nvSpPr>
            <p:cNvPr id="65" name="Rectangle 64"/>
            <p:cNvSpPr/>
            <p:nvPr/>
          </p:nvSpPr>
          <p:spPr>
            <a:xfrm>
              <a:off x="5445456" y="4113749"/>
              <a:ext cx="6073255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rtl="1"/>
              <a:r>
                <a:rPr lang="fa-IR" sz="1476" dirty="0">
                  <a:cs typeface="B Nazanin" panose="00000400000000000000" pitchFamily="2" charset="-78"/>
                </a:rPr>
                <a:t>معاون اجرایی نیروی تمام وقت ستاد است که علاوه بر نقش رابط اصلی ستاد با مرکز جهت پیگیری و پاسخگویی امور، وظیفه نظارت، ایجاد هماهنگی میان ارکان ستاد و مدیریت فرآیندهای اجرایی را بر عهده دارد. </a:t>
              </a: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55906" y="1738678"/>
            <a:ext cx="5188064" cy="4771503"/>
            <a:chOff x="56808" y="1354893"/>
            <a:chExt cx="5271809" cy="4848524"/>
          </a:xfrm>
        </p:grpSpPr>
        <p:grpSp>
          <p:nvGrpSpPr>
            <p:cNvPr id="3" name="Group 2"/>
            <p:cNvGrpSpPr/>
            <p:nvPr/>
          </p:nvGrpSpPr>
          <p:grpSpPr>
            <a:xfrm>
              <a:off x="56808" y="1354893"/>
              <a:ext cx="5271809" cy="4848524"/>
              <a:chOff x="56808" y="1164393"/>
              <a:chExt cx="5271809" cy="4848524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flipH="1">
                <a:off x="1659336" y="1517849"/>
                <a:ext cx="14808" cy="3827158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ounded Rectangle 72"/>
              <p:cNvSpPr/>
              <p:nvPr/>
            </p:nvSpPr>
            <p:spPr>
              <a:xfrm>
                <a:off x="595707" y="2103368"/>
                <a:ext cx="2192119" cy="60704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ctr" rtl="1"/>
                <a:r>
                  <a:rPr lang="fa-IR" sz="1575" b="1" dirty="0">
                    <a:cs typeface="B Nazanin" panose="00000400000000000000" pitchFamily="2" charset="-78"/>
                  </a:rPr>
                  <a:t>رئیس مرکز توسعه </a:t>
                </a:r>
              </a:p>
              <a:p>
                <a:pPr lvl="0" algn="ctr" rtl="1"/>
                <a:r>
                  <a:rPr lang="fa-IR" sz="1575" b="1" dirty="0">
                    <a:cs typeface="B Nazanin" panose="00000400000000000000" pitchFamily="2" charset="-78"/>
                  </a:rPr>
                  <a:t>فناوری های راهبردی</a:t>
                </a:r>
              </a:p>
            </p:txBody>
          </p:sp>
          <p:sp>
            <p:nvSpPr>
              <p:cNvPr id="74" name="Rounded Rectangle 73"/>
              <p:cNvSpPr/>
              <p:nvPr/>
            </p:nvSpPr>
            <p:spPr>
              <a:xfrm>
                <a:off x="856416" y="3288939"/>
                <a:ext cx="1548405" cy="498414"/>
              </a:xfrm>
              <a:prstGeom prst="roundRect">
                <a:avLst/>
              </a:prstGeom>
              <a:solidFill>
                <a:srgbClr val="2E4D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ctr" rtl="1"/>
                <a:r>
                  <a:rPr lang="fa-IR" sz="1575" b="1" dirty="0">
                    <a:cs typeface="B Nazanin" panose="00000400000000000000" pitchFamily="2" charset="-78"/>
                  </a:rPr>
                  <a:t>دبیر ستاد</a:t>
                </a:r>
              </a:p>
            </p:txBody>
          </p:sp>
          <p:sp>
            <p:nvSpPr>
              <p:cNvPr id="76" name="Rounded Rectangle 75"/>
              <p:cNvSpPr/>
              <p:nvPr/>
            </p:nvSpPr>
            <p:spPr>
              <a:xfrm>
                <a:off x="3226082" y="2721890"/>
                <a:ext cx="1511529" cy="49841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ctr" rtl="1"/>
                <a:r>
                  <a:rPr lang="fa-IR" sz="1575" b="1" dirty="0">
                    <a:cs typeface="B Nazanin" panose="00000400000000000000" pitchFamily="2" charset="-78"/>
                  </a:rPr>
                  <a:t>شورای راهبری</a:t>
                </a:r>
              </a:p>
            </p:txBody>
          </p:sp>
          <p:cxnSp>
            <p:nvCxnSpPr>
              <p:cNvPr id="77" name="Straight Connector 76"/>
              <p:cNvCxnSpPr>
                <a:endCxn id="80" idx="0"/>
              </p:cNvCxnSpPr>
              <p:nvPr/>
            </p:nvCxnSpPr>
            <p:spPr>
              <a:xfrm>
                <a:off x="891637" y="5331672"/>
                <a:ext cx="3" cy="17320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965288" y="4528674"/>
                <a:ext cx="3742058" cy="321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904863" y="5345007"/>
                <a:ext cx="3794443" cy="19899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ounded Rectangle 79"/>
              <p:cNvSpPr/>
              <p:nvPr/>
            </p:nvSpPr>
            <p:spPr>
              <a:xfrm>
                <a:off x="449238" y="5504880"/>
                <a:ext cx="884804" cy="498414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ctr" rtl="1"/>
                <a:r>
                  <a:rPr lang="fa-IR" sz="1575" b="1" dirty="0">
                    <a:cs typeface="B Nazanin" panose="00000400000000000000" pitchFamily="2" charset="-78"/>
                  </a:rPr>
                  <a:t>کارشناس</a:t>
                </a:r>
              </a:p>
            </p:txBody>
          </p:sp>
          <p:cxnSp>
            <p:nvCxnSpPr>
              <p:cNvPr id="83" name="Straight Connector 82"/>
              <p:cNvCxnSpPr/>
              <p:nvPr/>
            </p:nvCxnSpPr>
            <p:spPr>
              <a:xfrm>
                <a:off x="978599" y="4540370"/>
                <a:ext cx="0" cy="125442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>
                <a:endCxn id="94" idx="0"/>
              </p:cNvCxnSpPr>
              <p:nvPr/>
            </p:nvCxnSpPr>
            <p:spPr>
              <a:xfrm>
                <a:off x="2324417" y="4536439"/>
                <a:ext cx="467" cy="129373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Rounded Rectangle 84"/>
              <p:cNvSpPr/>
              <p:nvPr/>
            </p:nvSpPr>
            <p:spPr>
              <a:xfrm>
                <a:off x="1851724" y="5514503"/>
                <a:ext cx="884804" cy="498414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ctr" rtl="1"/>
                <a:r>
                  <a:rPr lang="fa-IR" sz="1575" b="1" dirty="0">
                    <a:cs typeface="B Nazanin" panose="00000400000000000000" pitchFamily="2" charset="-78"/>
                  </a:rPr>
                  <a:t>کارشناس</a:t>
                </a:r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3141422" y="5514503"/>
                <a:ext cx="884804" cy="498414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ctr" rtl="1"/>
                <a:r>
                  <a:rPr lang="fa-IR" sz="1575" b="1" dirty="0">
                    <a:cs typeface="B Nazanin" panose="00000400000000000000" pitchFamily="2" charset="-78"/>
                  </a:rPr>
                  <a:t>کارشناس</a:t>
                </a:r>
              </a:p>
            </p:txBody>
          </p:sp>
          <p:cxnSp>
            <p:nvCxnSpPr>
              <p:cNvPr id="87" name="Straight Connector 86"/>
              <p:cNvCxnSpPr/>
              <p:nvPr/>
            </p:nvCxnSpPr>
            <p:spPr>
              <a:xfrm>
                <a:off x="87670" y="3538146"/>
                <a:ext cx="768746" cy="667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56808" y="1496267"/>
                <a:ext cx="756912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56808" y="1496267"/>
                <a:ext cx="30862" cy="2041878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ounded Rectangle 89"/>
              <p:cNvSpPr/>
              <p:nvPr/>
            </p:nvSpPr>
            <p:spPr>
              <a:xfrm>
                <a:off x="501634" y="1164393"/>
                <a:ext cx="2410844" cy="628795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ctr" rtl="1"/>
                <a:r>
                  <a:rPr lang="fa-IR" sz="1575" b="1" dirty="0">
                    <a:cs typeface="B Nazanin" panose="00000400000000000000" pitchFamily="2" charset="-78"/>
                  </a:rPr>
                  <a:t>معاون علمی، فناوری و اقتصاد </a:t>
                </a:r>
              </a:p>
              <a:p>
                <a:pPr lvl="0" algn="ctr" rtl="1"/>
                <a:r>
                  <a:rPr lang="fa-IR" sz="1575" b="1" dirty="0">
                    <a:cs typeface="B Nazanin" panose="00000400000000000000" pitchFamily="2" charset="-78"/>
                  </a:rPr>
                  <a:t>دانش بنیان رئیس‌جمهور</a:t>
                </a: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1771881" y="4665812"/>
                <a:ext cx="1106005" cy="498414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fa-IR" sz="1575" b="1" dirty="0">
                    <a:cs typeface="B Nazanin" panose="00000400000000000000" pitchFamily="2" charset="-78"/>
                  </a:rPr>
                  <a:t>مدیر برنامه</a:t>
                </a: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324362" y="4662010"/>
                <a:ext cx="1106005" cy="498414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ctr" rtl="1"/>
                <a:r>
                  <a:rPr lang="fa-IR" sz="1476" b="1" dirty="0">
                    <a:cs typeface="B Nazanin" panose="00000400000000000000" pitchFamily="2" charset="-78"/>
                  </a:rPr>
                  <a:t>معاون اجرایی</a:t>
                </a:r>
              </a:p>
            </p:txBody>
          </p:sp>
          <p:cxnSp>
            <p:nvCxnSpPr>
              <p:cNvPr id="99" name="Straight Connector 98"/>
              <p:cNvCxnSpPr/>
              <p:nvPr/>
            </p:nvCxnSpPr>
            <p:spPr>
              <a:xfrm flipV="1">
                <a:off x="1644650" y="2972018"/>
                <a:ext cx="1581432" cy="6132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ounded Rectangle 54"/>
              <p:cNvSpPr/>
              <p:nvPr/>
            </p:nvSpPr>
            <p:spPr>
              <a:xfrm>
                <a:off x="3024179" y="4665812"/>
                <a:ext cx="1106005" cy="498414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r>
                  <a:rPr lang="fa-IR" sz="1575" b="1" dirty="0">
                    <a:cs typeface="B Nazanin" panose="00000400000000000000" pitchFamily="2" charset="-78"/>
                  </a:rPr>
                  <a:t>مدیر برنامه</a:t>
                </a: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4222612" y="4664900"/>
                <a:ext cx="1106005" cy="498414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ctr" rtl="1"/>
                <a:r>
                  <a:rPr lang="fa-IR" sz="1575" b="1" dirty="0">
                    <a:cs typeface="B Nazanin" panose="00000400000000000000" pitchFamily="2" charset="-78"/>
                  </a:rPr>
                  <a:t>مدیر برنامه</a:t>
                </a: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3603203" y="4536439"/>
                <a:ext cx="467" cy="129373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726129" y="5651341"/>
                <a:ext cx="467" cy="129373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ounded Rectangle 60"/>
              <p:cNvSpPr/>
              <p:nvPr/>
            </p:nvSpPr>
            <p:spPr>
              <a:xfrm>
                <a:off x="4361014" y="5503359"/>
                <a:ext cx="884804" cy="498414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ctr" rtl="1"/>
                <a:r>
                  <a:rPr lang="fa-IR" sz="1575" b="1" dirty="0">
                    <a:cs typeface="B Nazanin" panose="00000400000000000000" pitchFamily="2" charset="-78"/>
                  </a:rPr>
                  <a:t>کارشناس</a:t>
                </a:r>
              </a:p>
            </p:txBody>
          </p:sp>
          <p:cxnSp>
            <p:nvCxnSpPr>
              <p:cNvPr id="66" name="Straight Connector 65"/>
              <p:cNvCxnSpPr/>
              <p:nvPr/>
            </p:nvCxnSpPr>
            <p:spPr>
              <a:xfrm>
                <a:off x="2324416" y="5380426"/>
                <a:ext cx="467" cy="129373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603202" y="5380424"/>
                <a:ext cx="467" cy="129373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720897" y="5353220"/>
                <a:ext cx="467" cy="129373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1652588" y="4124064"/>
                <a:ext cx="1586088" cy="2642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Rounded Rectangle 61"/>
              <p:cNvSpPr/>
              <p:nvPr/>
            </p:nvSpPr>
            <p:spPr>
              <a:xfrm>
                <a:off x="2668992" y="3889999"/>
                <a:ext cx="1154863" cy="498414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lvl="0" algn="ctr" rtl="1"/>
                <a:r>
                  <a:rPr lang="fa-IR" sz="1575" b="1" dirty="0">
                    <a:cs typeface="B Nazanin" panose="00000400000000000000" pitchFamily="2" charset="-78"/>
                  </a:rPr>
                  <a:t>شورای ستاد</a:t>
                </a:r>
              </a:p>
            </p:txBody>
          </p:sp>
          <p:cxnSp>
            <p:nvCxnSpPr>
              <p:cNvPr id="127" name="Straight Connector 126"/>
              <p:cNvCxnSpPr/>
              <p:nvPr/>
            </p:nvCxnSpPr>
            <p:spPr>
              <a:xfrm>
                <a:off x="4694135" y="4557655"/>
                <a:ext cx="467" cy="129373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4" name="Straight Connector 63"/>
            <p:cNvCxnSpPr/>
            <p:nvPr/>
          </p:nvCxnSpPr>
          <p:spPr>
            <a:xfrm>
              <a:off x="222596" y="4300572"/>
              <a:ext cx="1587153" cy="1901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ounded Rectangle 68"/>
            <p:cNvSpPr/>
            <p:nvPr/>
          </p:nvSpPr>
          <p:spPr>
            <a:xfrm>
              <a:off x="152398" y="4094352"/>
              <a:ext cx="1214697" cy="49841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lvl="0" algn="ctr" rtl="1"/>
              <a:r>
                <a:rPr lang="fa-IR" sz="1575" b="1" dirty="0">
                  <a:cs typeface="B Nazanin" panose="00000400000000000000" pitchFamily="2" charset="-78"/>
                </a:rPr>
                <a:t>اتاق فکر ستاد</a:t>
              </a: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307354" y="3247723"/>
            <a:ext cx="6603483" cy="1361782"/>
            <a:chOff x="5282672" y="3314322"/>
            <a:chExt cx="6695405" cy="1383764"/>
          </a:xfrm>
        </p:grpSpPr>
        <p:sp>
          <p:nvSpPr>
            <p:cNvPr id="107" name="Rectangle: Rounded Corners 147">
              <a:extLst>
                <a:ext uri="{FF2B5EF4-FFF2-40B4-BE49-F238E27FC236}">
                  <a16:creationId xmlns:a16="http://schemas.microsoft.com/office/drawing/2014/main" id="{0B6E0C2F-000F-44B9-A3C0-75F66D1C6DD4}"/>
                </a:ext>
              </a:extLst>
            </p:cNvPr>
            <p:cNvSpPr/>
            <p:nvPr/>
          </p:nvSpPr>
          <p:spPr>
            <a:xfrm>
              <a:off x="5282672" y="3314322"/>
              <a:ext cx="6511529" cy="1383764"/>
            </a:xfrm>
            <a:prstGeom prst="roundRect">
              <a:avLst>
                <a:gd name="adj" fmla="val 10412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771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E40D9795-4344-4C63-941E-BF1BDE6814DB}"/>
                </a:ext>
              </a:extLst>
            </p:cNvPr>
            <p:cNvSpPr/>
            <p:nvPr/>
          </p:nvSpPr>
          <p:spPr>
            <a:xfrm>
              <a:off x="11450506" y="3767317"/>
              <a:ext cx="527571" cy="52757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a-IR" sz="1771" dirty="0">
                  <a:cs typeface="B Titr" panose="00000700000000000000" pitchFamily="2" charset="-78"/>
                </a:rPr>
                <a:t>3</a:t>
              </a:r>
              <a:endParaRPr lang="en-ID" sz="1771" dirty="0">
                <a:cs typeface="B Titr" panose="00000700000000000000" pitchFamily="2" charset="-78"/>
              </a:endParaRPr>
            </a:p>
          </p:txBody>
        </p:sp>
        <p:grpSp>
          <p:nvGrpSpPr>
            <p:cNvPr id="111" name="Group 117">
              <a:extLst>
                <a:ext uri="{FF2B5EF4-FFF2-40B4-BE49-F238E27FC236}">
                  <a16:creationId xmlns:a16="http://schemas.microsoft.com/office/drawing/2014/main" id="{E80DA6F6-FA24-47C6-93AB-92CD09F759E3}"/>
                </a:ext>
              </a:extLst>
            </p:cNvPr>
            <p:cNvGrpSpPr/>
            <p:nvPr/>
          </p:nvGrpSpPr>
          <p:grpSpPr>
            <a:xfrm>
              <a:off x="5414454" y="3403633"/>
              <a:ext cx="5986092" cy="1202514"/>
              <a:chOff x="5744072" y="1206014"/>
              <a:chExt cx="6387610" cy="1283174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66BB2856-4C17-4D44-8B73-CE1EEF6F2ED3}"/>
                  </a:ext>
                </a:extLst>
              </p:cNvPr>
              <p:cNvSpPr/>
              <p:nvPr/>
            </p:nvSpPr>
            <p:spPr>
              <a:xfrm>
                <a:off x="5744072" y="1503926"/>
                <a:ext cx="6387610" cy="985262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/>
              <a:p>
                <a:pPr algn="just" rtl="1"/>
                <a:r>
                  <a:rPr lang="fa-IR" sz="1476" dirty="0">
                    <a:cs typeface="B Nazanin" panose="00000400000000000000" pitchFamily="2" charset="-78"/>
                  </a:rPr>
                  <a:t>شامل فردی متخصص و آشنا به حوزه مدیریت تکنولوژی و مفاهیم مرتبط با توسعه فناوری، تولید محصول و فرآیندهای کسب ‌و کار است. از وظایف ایشان می توان به مدیریت برنامه سالانه و منابع مالی، انتخاب مجریان توانمند جهت اجرای پروژه‌های فناورانه، نظارت بر پیشرفت و راهبری پروژه‌ها، ارائه گزارش به دبیر ستاد و در صورت لزوم به شورای راهبردی ستادها اشاره نمود.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BD88696-39FA-4183-A13B-90879CB48F5A}"/>
                  </a:ext>
                </a:extLst>
              </p:cNvPr>
              <p:cNvSpPr/>
              <p:nvPr/>
            </p:nvSpPr>
            <p:spPr>
              <a:xfrm>
                <a:off x="6324767" y="1206014"/>
                <a:ext cx="5803901" cy="262735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/>
              <a:p>
                <a:pPr algn="r" rtl="1"/>
                <a:r>
                  <a:rPr lang="fa-IR" sz="1575" dirty="0">
                    <a:solidFill>
                      <a:schemeClr val="tx2"/>
                    </a:solidFill>
                    <a:latin typeface="+mj-lt"/>
                    <a:cs typeface="B Titr" panose="00000700000000000000" pitchFamily="2" charset="-78"/>
                  </a:rPr>
                  <a:t>مدیر برنامه</a:t>
                </a:r>
                <a:endParaRPr lang="en-ID" sz="1575" dirty="0">
                  <a:solidFill>
                    <a:schemeClr val="tx2"/>
                  </a:solidFill>
                  <a:latin typeface="+mj-lt"/>
                  <a:cs typeface="B Titr" panose="000007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207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365760" y="649440"/>
            <a:ext cx="11428560" cy="75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b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fa-IR" sz="5400" b="1" strike="noStrike" spc="-1" dirty="0">
                <a:solidFill>
                  <a:srgbClr val="FFFFFF"/>
                </a:solidFill>
                <a:latin typeface="B Zar"/>
                <a:cs typeface="B Zar"/>
              </a:rPr>
              <a:t>فهرست </a:t>
            </a:r>
            <a:r>
              <a:rPr lang="hi-IN" sz="5400" b="1" strike="noStrike" spc="-1" dirty="0">
                <a:solidFill>
                  <a:srgbClr val="FFFFFF"/>
                </a:solidFill>
                <a:latin typeface="B Zar"/>
                <a:cs typeface="B Zar"/>
              </a:rPr>
              <a:t>برنامه‌</a:t>
            </a:r>
            <a:r>
              <a:rPr lang="fa-IR" sz="5400" b="1" strike="noStrike" spc="-1" dirty="0">
                <a:solidFill>
                  <a:srgbClr val="FFFFFF"/>
                </a:solidFill>
                <a:latin typeface="B Zar"/>
                <a:cs typeface="B Zar"/>
              </a:rPr>
              <a:t> های محوری</a:t>
            </a:r>
            <a:endParaRPr lang="en-US" sz="5400" b="0" strike="noStrike" spc="-1" dirty="0">
              <a:latin typeface="Arial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80C270F-D182-412A-9F2D-7F7FBB2966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986701"/>
              </p:ext>
            </p:extLst>
          </p:nvPr>
        </p:nvGraphicFramePr>
        <p:xfrm>
          <a:off x="554946" y="1650124"/>
          <a:ext cx="11041231" cy="5738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-182880" y="2981520"/>
            <a:ext cx="12342960" cy="1644480"/>
          </a:xfrm>
          <a:prstGeom prst="rect">
            <a:avLst/>
          </a:prstGeom>
          <a:solidFill>
            <a:srgbClr val="7DA7D8"/>
          </a:solidFill>
          <a:ln w="76320">
            <a:solidFill>
              <a:srgbClr val="F5822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0" y="3346920"/>
            <a:ext cx="11885760" cy="98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hi-IN" sz="7200" b="0" strike="noStrike" spc="-1">
                <a:solidFill>
                  <a:srgbClr val="FFFFFF"/>
                </a:solidFill>
                <a:latin typeface="B Zar"/>
                <a:cs typeface="B Zar"/>
              </a:rPr>
              <a:t>برنامه‌های کلان</a:t>
            </a:r>
            <a:endParaRPr lang="en-US" sz="7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2407</TotalTime>
  <Words>1095</Words>
  <Application>Microsoft Office PowerPoint</Application>
  <PresentationFormat>Custom</PresentationFormat>
  <Paragraphs>201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IranNastaliq</vt:lpstr>
      <vt:lpstr>Calibri</vt:lpstr>
      <vt:lpstr>Wingdings</vt:lpstr>
      <vt:lpstr>Arial</vt:lpstr>
      <vt:lpstr>Century Gothic</vt:lpstr>
      <vt:lpstr>B Zar</vt:lpstr>
      <vt:lpstr>Symbol</vt:lpstr>
      <vt:lpstr>Times New Roman</vt:lpstr>
      <vt:lpstr>Arial Black</vt:lpstr>
      <vt:lpstr>B Nazanin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Vivid</dc:title>
  <dc:subject/>
  <dc:creator/>
  <dc:description/>
  <cp:lastModifiedBy>M Sharifian</cp:lastModifiedBy>
  <cp:revision>295</cp:revision>
  <dcterms:created xsi:type="dcterms:W3CDTF">2020-07-13T08:06:37Z</dcterms:created>
  <dcterms:modified xsi:type="dcterms:W3CDTF">2023-05-31T11:49:03Z</dcterms:modified>
  <dc:language>en-US</dc:language>
</cp:coreProperties>
</file>