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2" r:id="rId2"/>
    <p:sldId id="256" r:id="rId3"/>
    <p:sldId id="257" r:id="rId4"/>
    <p:sldId id="258" r:id="rId5"/>
    <p:sldId id="259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D1E17-E0DB-4110-AA7F-043DCE8F0C2F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235AE-0ACB-4391-89E2-19EAC9A4C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36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E53D6-648E-4B43-85D9-947785E51601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9C06F-D089-4C85-9605-E102A22F4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6769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9C06F-D089-4C85-9605-E102A22F46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37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C98D-4CD9-429B-B773-84B724166132}" type="datetime1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7B846-CB96-41FF-87E2-FCF0569AABD4}" type="datetime1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B8C83-B89A-493B-8841-9D454F7A4F10}" type="datetime1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3E29-8A7D-4220-A263-0E68D6BFB205}" type="datetime1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AA21-F08F-4250-99D7-E0E0A4248D86}" type="datetime1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4207-F9B6-4C73-8A64-7C258491B95F}" type="datetime1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5D29B-2BF5-4371-8FF0-4C7B02503977}" type="datetime1">
              <a:rPr lang="en-US" smtClean="0"/>
              <a:t>1/25/2026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1DA3D-1D03-4B5C-AF5E-0D41B3EC708D}" type="datetime1">
              <a:rPr lang="en-US" smtClean="0"/>
              <a:t>1/25/2026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2D2A1-9545-43F5-B3AA-355400087F37}" type="datetime1">
              <a:rPr lang="en-US" smtClean="0"/>
              <a:t>1/25/2026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399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B68C-A916-4AF3-BB37-27A26249C33E}" type="datetime1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4B71-077B-4438-95F0-C5D8945293AD}" type="datetime1">
              <a:rPr lang="en-US" smtClean="0"/>
              <a:t>1/25/2026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B954D16-55FA-4989-B708-1DC1610169E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75BDE97-55DC-4FEF-8F40-6F944716274F}" type="datetime1">
              <a:rPr lang="en-US" smtClean="0"/>
              <a:t>1/25/2026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6035" y="-20911"/>
            <a:ext cx="4946073" cy="6919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59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C3519-CCB1-426E-AB79-B3B2C2FF3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479575"/>
            <a:ext cx="10058400" cy="2593975"/>
          </a:xfrm>
        </p:spPr>
        <p:txBody>
          <a:bodyPr/>
          <a:lstStyle/>
          <a:p>
            <a:r>
              <a:rPr lang="fa-IR" dirty="0"/>
              <a:t>گزارش کمیته علمی</a:t>
            </a:r>
            <a:br>
              <a:rPr lang="fa-IR" dirty="0"/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4A5C64-DD55-421C-955E-7F68DC6531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5313680"/>
            <a:ext cx="8615680" cy="1066800"/>
          </a:xfrm>
        </p:spPr>
        <p:txBody>
          <a:bodyPr/>
          <a:lstStyle/>
          <a:p>
            <a:r>
              <a:rPr lang="fa-IR" dirty="0"/>
              <a:t>سعید پاک طینت</a:t>
            </a:r>
          </a:p>
          <a:p>
            <a:r>
              <a:rPr lang="fa-IR" dirty="0"/>
              <a:t>دبیر کمیته علمی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3701" y="132868"/>
            <a:ext cx="2821213" cy="126954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7786"/>
            <a:ext cx="9329047" cy="3051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71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3092" y="498589"/>
            <a:ext cx="6661723" cy="5902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40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C6A6A-3402-4816-B711-DA19B2DBD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/>
              <a:t>تاریخچه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69FF5-33D6-4FA2-875C-2B42425DB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sz="2800" dirty="0" smtClean="0"/>
              <a:t>خرداد ماه 1404: انتصاب اعضای کمیته علمی</a:t>
            </a:r>
          </a:p>
          <a:p>
            <a:pPr algn="r" rtl="1"/>
            <a:r>
              <a:rPr lang="fa-IR" sz="2800" dirty="0" smtClean="0"/>
              <a:t>شهریور 1404: انتشار پوستر کنفرانس و آغاز رسمی دریافت مقالات علمی</a:t>
            </a:r>
          </a:p>
          <a:p>
            <a:pPr algn="r" rtl="1"/>
            <a:r>
              <a:rPr lang="fa-IR" sz="2800" dirty="0" smtClean="0"/>
              <a:t>1 آذر 1404: پایان زمان دریافت مقالات که البته 2 هفته تمدید گردید.</a:t>
            </a:r>
          </a:p>
          <a:p>
            <a:pPr algn="r" rtl="1"/>
            <a:r>
              <a:rPr lang="fa-IR" sz="2800" dirty="0" smtClean="0"/>
              <a:t>هفته اول دی 1404: تصمیم گیری نهایی در کمیته علمی و اعلام به شرکت کنندگان</a:t>
            </a:r>
          </a:p>
          <a:p>
            <a:pPr algn="r" rtl="1"/>
            <a:endParaRPr lang="fa-IR" dirty="0" smtClean="0"/>
          </a:p>
          <a:p>
            <a:pPr algn="r" rtl="1"/>
            <a:endParaRPr lang="fa-IR" dirty="0"/>
          </a:p>
          <a:p>
            <a:pPr algn="r" rtl="1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74638"/>
            <a:ext cx="2993799" cy="1508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22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B33B0-4047-4E51-9E5C-886ED64BB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/>
              <a:t>آمار مقاله ها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3DD90-46E9-4CFB-9864-4FEF12DEC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مجموعا </a:t>
            </a:r>
            <a:r>
              <a:rPr lang="fa-IR" dirty="0" smtClean="0"/>
              <a:t>57</a:t>
            </a:r>
            <a:r>
              <a:rPr lang="fa-IR" dirty="0" smtClean="0"/>
              <a:t> </a:t>
            </a:r>
            <a:r>
              <a:rPr lang="fa-IR" dirty="0"/>
              <a:t>مقاله دریافت گردید</a:t>
            </a:r>
            <a:r>
              <a:rPr lang="en-US" dirty="0"/>
              <a:t> </a:t>
            </a:r>
            <a:r>
              <a:rPr lang="fa-IR" dirty="0"/>
              <a:t> (با حدود </a:t>
            </a:r>
            <a:r>
              <a:rPr lang="fa-IR" dirty="0" smtClean="0"/>
              <a:t>95 </a:t>
            </a:r>
            <a:r>
              <a:rPr lang="fa-IR" dirty="0"/>
              <a:t>نویسنده غیر تکراری)</a:t>
            </a:r>
          </a:p>
          <a:p>
            <a:pPr algn="r" rtl="1"/>
            <a:r>
              <a:rPr lang="fa-IR" dirty="0"/>
              <a:t>بعد از ارجاع مقالات به داوران و اعمال تصحیحات لازم</a:t>
            </a:r>
          </a:p>
          <a:p>
            <a:pPr lvl="1" algn="r" rtl="1"/>
            <a:r>
              <a:rPr lang="fa-IR" sz="2400" dirty="0" smtClean="0"/>
              <a:t>15 </a:t>
            </a:r>
            <a:r>
              <a:rPr lang="fa-IR" sz="2400" dirty="0"/>
              <a:t>مقاله برای سخنرانی پذیرش گردید.</a:t>
            </a:r>
          </a:p>
          <a:p>
            <a:pPr lvl="1" algn="r" rtl="1"/>
            <a:r>
              <a:rPr lang="fa-IR" sz="2400" dirty="0" smtClean="0"/>
              <a:t>29 </a:t>
            </a:r>
            <a:r>
              <a:rPr lang="fa-IR" sz="2400" dirty="0"/>
              <a:t>مقاله برای پوستر پذیرش گردید.</a:t>
            </a:r>
          </a:p>
          <a:p>
            <a:pPr lvl="1" algn="r" rtl="1"/>
            <a:r>
              <a:rPr lang="fa-IR" sz="2400" dirty="0" smtClean="0"/>
              <a:t>13 </a:t>
            </a:r>
            <a:r>
              <a:rPr lang="fa-IR" sz="2400" dirty="0"/>
              <a:t>مقاله مردود اعلام </a:t>
            </a:r>
            <a:r>
              <a:rPr lang="fa-IR" sz="2400" dirty="0" smtClean="0"/>
              <a:t>شد</a:t>
            </a:r>
            <a:r>
              <a:rPr lang="fa-IR" sz="2400" dirty="0"/>
              <a:t>:</a:t>
            </a:r>
            <a:endParaRPr lang="fa-IR" sz="2400" dirty="0" smtClean="0"/>
          </a:p>
          <a:p>
            <a:pPr lvl="2" algn="r" rtl="1"/>
            <a:r>
              <a:rPr lang="fa-IR" sz="2200" dirty="0" smtClean="0"/>
              <a:t>مقالات شبه علم</a:t>
            </a:r>
          </a:p>
          <a:p>
            <a:pPr lvl="2" algn="r" rtl="1"/>
            <a:r>
              <a:rPr lang="fa-IR" sz="2200" dirty="0" smtClean="0"/>
              <a:t>مطالب غیرمرتبط به ذرات</a:t>
            </a:r>
          </a:p>
          <a:p>
            <a:pPr lvl="2" algn="r" rtl="1"/>
            <a:r>
              <a:rPr lang="fa-IR" sz="2200" dirty="0" smtClean="0"/>
              <a:t>ادعای کلی یا کمبود جدی محتوای علمی</a:t>
            </a:r>
            <a:endParaRPr lang="fa-IR" sz="2200" dirty="0"/>
          </a:p>
          <a:p>
            <a:pPr lvl="1" algn="r" rtl="1"/>
            <a:endParaRPr lang="fa-IR" sz="2400" dirty="0"/>
          </a:p>
          <a:p>
            <a:pPr lvl="1" algn="r" rtl="1"/>
            <a:r>
              <a:rPr lang="fa-IR" sz="2400" dirty="0" smtClean="0"/>
              <a:t>6 </a:t>
            </a:r>
            <a:r>
              <a:rPr lang="fa-IR" sz="2400" dirty="0"/>
              <a:t>نفر از فیزیک دانان برجسته کشور به عنوان سخنران مدعو در کنفرانس سخنرانی می کنند.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00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تشکر و قدردانی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کمیته علمی شاخه ذرات که به ما اعتماد کردند.</a:t>
            </a:r>
          </a:p>
          <a:p>
            <a:pPr algn="r" rtl="1"/>
            <a:r>
              <a:rPr lang="fa-IR" dirty="0"/>
              <a:t>اعضای کمیته علمی و داوران محترم </a:t>
            </a:r>
            <a:r>
              <a:rPr lang="fa-IR" dirty="0" smtClean="0"/>
              <a:t>که زحمت اعتباربخشی به کنفرانس را کشیدند.</a:t>
            </a:r>
          </a:p>
          <a:p>
            <a:pPr algn="r" rtl="1"/>
            <a:r>
              <a:rPr lang="fa-IR" dirty="0" smtClean="0"/>
              <a:t>سخنرانان مدعو که با حضور خود برغنای این کنفرانس می‌افزایند.</a:t>
            </a:r>
          </a:p>
          <a:p>
            <a:pPr algn="r" rtl="1"/>
            <a:r>
              <a:rPr lang="fa-IR" dirty="0" smtClean="0"/>
              <a:t>همه عزیزانی که زحمت تهیه و ارسال مقاله را کشیدند ولی به دلایل مختلف نتوانستیم مطابق نظرشان پاسخگو باشیم.</a:t>
            </a:r>
          </a:p>
          <a:p>
            <a:pPr algn="r" rtl="1"/>
            <a:r>
              <a:rPr lang="fa-IR" dirty="0" smtClean="0"/>
              <a:t>اعضای کمیته اجرایی که از ماه‌ها پیش درگیر مقدمات این میزبانی بوده‌اند و سختی کارشان دوچندان شد.</a:t>
            </a:r>
          </a:p>
          <a:p>
            <a:pPr algn="r" rtl="1"/>
            <a:r>
              <a:rPr lang="fa-IR" dirty="0" smtClean="0"/>
              <a:t>و آخرین و البته نه کمترین، تشکر از شما سروران گرامی که با حضور پرشور خود این گردهمایی علمی را به یادماندنی می کنید.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4D16-55FA-4989-B708-1DC1610169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02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249</TotalTime>
  <Words>247</Words>
  <Application>Microsoft Office PowerPoint</Application>
  <PresentationFormat>Widescreen</PresentationFormat>
  <Paragraphs>34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Adjacency</vt:lpstr>
      <vt:lpstr>PowerPoint Presentation</vt:lpstr>
      <vt:lpstr>گزارش کمیته علمی </vt:lpstr>
      <vt:lpstr>PowerPoint Presentation</vt:lpstr>
      <vt:lpstr>تاریخچه</vt:lpstr>
      <vt:lpstr>آمار مقاله ها</vt:lpstr>
      <vt:lpstr>تشکر و قدردانی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دانشجویان خارجی یک فرصت</dc:title>
  <dc:creator>paktinat</dc:creator>
  <cp:lastModifiedBy>Admin</cp:lastModifiedBy>
  <cp:revision>65</cp:revision>
  <dcterms:created xsi:type="dcterms:W3CDTF">2020-01-04T18:03:33Z</dcterms:created>
  <dcterms:modified xsi:type="dcterms:W3CDTF">2026-01-25T10:06:47Z</dcterms:modified>
</cp:coreProperties>
</file>